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10287000" cx="18288000"/>
  <p:notesSz cx="6858000" cy="9144000"/>
  <p:embeddedFontLst>
    <p:embeddedFont>
      <p:font typeface="Montserrat SemiBold"/>
      <p:regular r:id="rId20"/>
      <p:bold r:id="rId21"/>
      <p:italic r:id="rId22"/>
      <p:boldItalic r:id="rId23"/>
    </p:embeddedFont>
    <p:embeddedFont>
      <p:font typeface="Montserrat"/>
      <p:regular r:id="rId24"/>
      <p:bold r:id="rId25"/>
      <p:italic r:id="rId26"/>
      <p:boldItalic r:id="rId27"/>
    </p:embeddedFont>
    <p:embeddedFont>
      <p:font typeface="Open Sans ExtraBold"/>
      <p:bold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34" roundtripDataSignature="AMtx7mhnxDYuJEnj+VH0zrjdzpZw22Gz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regular.fntdata"/><Relationship Id="rId22" Type="http://schemas.openxmlformats.org/officeDocument/2006/relationships/font" Target="fonts/MontserratSemiBold-italic.fntdata"/><Relationship Id="rId21" Type="http://schemas.openxmlformats.org/officeDocument/2006/relationships/font" Target="fonts/MontserratSemiBold-bold.fntdata"/><Relationship Id="rId24" Type="http://schemas.openxmlformats.org/officeDocument/2006/relationships/font" Target="fonts/Montserrat-regular.fntdata"/><Relationship Id="rId23"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OpenSansExtraBold-bold.fntdata"/><Relationship Id="rId27"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penSansExtraBol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5.xml"/><Relationship Id="rId33" Type="http://schemas.openxmlformats.org/officeDocument/2006/relationships/font" Target="fonts/OpenSans-boldItalic.fntdata"/><Relationship Id="rId10" Type="http://schemas.openxmlformats.org/officeDocument/2006/relationships/slide" Target="slides/slide4.xml"/><Relationship Id="rId32"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Ayush</a:t>
            </a:r>
            <a:endParaRPr/>
          </a:p>
        </p:txBody>
      </p:sp>
      <p:sp>
        <p:nvSpPr>
          <p:cNvPr id="127" name="Google Shape;12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3c925822c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c3c925822c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a3e1c8cf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g7a3e1c8cf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a3e1c8cff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g7a3e1c8cff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3c925822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Ayush</a:t>
            </a:r>
            <a:endParaRPr/>
          </a:p>
        </p:txBody>
      </p:sp>
      <p:sp>
        <p:nvSpPr>
          <p:cNvPr id="150" name="Google Shape;150;gc3c925822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Kuga</a:t>
            </a:r>
            <a:endParaRPr/>
          </a:p>
        </p:txBody>
      </p:sp>
      <p:sp>
        <p:nvSpPr>
          <p:cNvPr id="164" name="Google Shape;164;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Andro</a:t>
            </a:r>
            <a:endParaRPr/>
          </a:p>
        </p:txBody>
      </p:sp>
      <p:sp>
        <p:nvSpPr>
          <p:cNvPr id="175" name="Google Shape;17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a3e1c8cff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Andro</a:t>
            </a:r>
            <a:endParaRPr/>
          </a:p>
        </p:txBody>
      </p:sp>
      <p:sp>
        <p:nvSpPr>
          <p:cNvPr id="189" name="Google Shape;189;g7a3e1c8cff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Ajay</a:t>
            </a:r>
            <a:endParaRPr/>
          </a:p>
        </p:txBody>
      </p:sp>
      <p:sp>
        <p:nvSpPr>
          <p:cNvPr id="222" name="Google Shape;22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53d93865c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Ajay</a:t>
            </a:r>
            <a:endParaRPr/>
          </a:p>
        </p:txBody>
      </p:sp>
      <p:sp>
        <p:nvSpPr>
          <p:cNvPr id="247" name="Google Shape;247;g53d93865cb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55036b0f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Ajay</a:t>
            </a:r>
            <a:endParaRPr/>
          </a:p>
        </p:txBody>
      </p:sp>
      <p:sp>
        <p:nvSpPr>
          <p:cNvPr id="266" name="Google Shape;266;gd55036b0f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gc16b1407e1_1_4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gc16b1407e1_1_42"/>
          <p:cNvSpPr txBox="1"/>
          <p:nvPr>
            <p:ph idx="1" type="body"/>
          </p:nvPr>
        </p:nvSpPr>
        <p:spPr>
          <a:xfrm>
            <a:off x="623400" y="8461150"/>
            <a:ext cx="11997600" cy="1210200"/>
          </a:xfrm>
          <a:prstGeom prst="rect">
            <a:avLst/>
          </a:prstGeom>
          <a:noFill/>
          <a:ln>
            <a:noFill/>
          </a:ln>
        </p:spPr>
        <p:txBody>
          <a:bodyPr anchorCtr="0" anchor="ctr" bIns="182850" lIns="182850" spcFirstLastPara="1" rIns="182850" wrap="square" tIns="182850">
            <a:normAutofit/>
          </a:bodyPr>
          <a:lstStyle>
            <a:lvl1pPr indent="-228600" lvl="0" marL="457200" algn="l">
              <a:lnSpc>
                <a:spcPct val="100000"/>
              </a:lnSpc>
              <a:spcBef>
                <a:spcPts val="0"/>
              </a:spcBef>
              <a:spcAft>
                <a:spcPts val="0"/>
              </a:spcAft>
              <a:buSzPts val="3600"/>
              <a:buNone/>
              <a:defRPr/>
            </a:lvl1pPr>
          </a:lstStyle>
          <a:p/>
        </p:txBody>
      </p:sp>
      <p:sp>
        <p:nvSpPr>
          <p:cNvPr id="45" name="Google Shape;45;gc16b1407e1_1_42"/>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gc16b1407e1_1_45"/>
          <p:cNvSpPr txBox="1"/>
          <p:nvPr>
            <p:ph hasCustomPrompt="1" type="title"/>
          </p:nvPr>
        </p:nvSpPr>
        <p:spPr>
          <a:xfrm>
            <a:off x="623400" y="2212250"/>
            <a:ext cx="17041200" cy="3927000"/>
          </a:xfrm>
          <a:prstGeom prst="rect">
            <a:avLst/>
          </a:prstGeom>
          <a:noFill/>
          <a:ln>
            <a:noFill/>
          </a:ln>
        </p:spPr>
        <p:txBody>
          <a:bodyPr anchorCtr="0" anchor="b" bIns="182850" lIns="182850" spcFirstLastPara="1" rIns="182850" wrap="square" tIns="182850">
            <a:normAutofit/>
          </a:bodyPr>
          <a:lstStyle>
            <a:lvl1pPr lvl="0" algn="ctr">
              <a:lnSpc>
                <a:spcPct val="100000"/>
              </a:lnSpc>
              <a:spcBef>
                <a:spcPts val="0"/>
              </a:spcBef>
              <a:spcAft>
                <a:spcPts val="0"/>
              </a:spcAft>
              <a:buSzPts val="24000"/>
              <a:buNone/>
              <a:defRPr sz="24000"/>
            </a:lvl1pPr>
            <a:lvl2pPr lvl="1" algn="ctr">
              <a:lnSpc>
                <a:spcPct val="100000"/>
              </a:lnSpc>
              <a:spcBef>
                <a:spcPts val="0"/>
              </a:spcBef>
              <a:spcAft>
                <a:spcPts val="0"/>
              </a:spcAft>
              <a:buSzPts val="24000"/>
              <a:buNone/>
              <a:defRPr sz="24000"/>
            </a:lvl2pPr>
            <a:lvl3pPr lvl="2" algn="ctr">
              <a:lnSpc>
                <a:spcPct val="100000"/>
              </a:lnSpc>
              <a:spcBef>
                <a:spcPts val="0"/>
              </a:spcBef>
              <a:spcAft>
                <a:spcPts val="0"/>
              </a:spcAft>
              <a:buSzPts val="24000"/>
              <a:buNone/>
              <a:defRPr sz="24000"/>
            </a:lvl3pPr>
            <a:lvl4pPr lvl="3" algn="ctr">
              <a:lnSpc>
                <a:spcPct val="100000"/>
              </a:lnSpc>
              <a:spcBef>
                <a:spcPts val="0"/>
              </a:spcBef>
              <a:spcAft>
                <a:spcPts val="0"/>
              </a:spcAft>
              <a:buSzPts val="24000"/>
              <a:buNone/>
              <a:defRPr sz="24000"/>
            </a:lvl4pPr>
            <a:lvl5pPr lvl="4" algn="ctr">
              <a:lnSpc>
                <a:spcPct val="100000"/>
              </a:lnSpc>
              <a:spcBef>
                <a:spcPts val="0"/>
              </a:spcBef>
              <a:spcAft>
                <a:spcPts val="0"/>
              </a:spcAft>
              <a:buSzPts val="24000"/>
              <a:buNone/>
              <a:defRPr sz="24000"/>
            </a:lvl5pPr>
            <a:lvl6pPr lvl="5" algn="ctr">
              <a:lnSpc>
                <a:spcPct val="100000"/>
              </a:lnSpc>
              <a:spcBef>
                <a:spcPts val="0"/>
              </a:spcBef>
              <a:spcAft>
                <a:spcPts val="0"/>
              </a:spcAft>
              <a:buSzPts val="24000"/>
              <a:buNone/>
              <a:defRPr sz="24000"/>
            </a:lvl6pPr>
            <a:lvl7pPr lvl="6" algn="ctr">
              <a:lnSpc>
                <a:spcPct val="100000"/>
              </a:lnSpc>
              <a:spcBef>
                <a:spcPts val="0"/>
              </a:spcBef>
              <a:spcAft>
                <a:spcPts val="0"/>
              </a:spcAft>
              <a:buSzPts val="24000"/>
              <a:buNone/>
              <a:defRPr sz="24000"/>
            </a:lvl7pPr>
            <a:lvl8pPr lvl="7" algn="ctr">
              <a:lnSpc>
                <a:spcPct val="100000"/>
              </a:lnSpc>
              <a:spcBef>
                <a:spcPts val="0"/>
              </a:spcBef>
              <a:spcAft>
                <a:spcPts val="0"/>
              </a:spcAft>
              <a:buSzPts val="24000"/>
              <a:buNone/>
              <a:defRPr sz="24000"/>
            </a:lvl8pPr>
            <a:lvl9pPr lvl="8" algn="ctr">
              <a:lnSpc>
                <a:spcPct val="100000"/>
              </a:lnSpc>
              <a:spcBef>
                <a:spcPts val="0"/>
              </a:spcBef>
              <a:spcAft>
                <a:spcPts val="0"/>
              </a:spcAft>
              <a:buSzPts val="24000"/>
              <a:buNone/>
              <a:defRPr sz="24000"/>
            </a:lvl9pPr>
          </a:lstStyle>
          <a:p>
            <a:r>
              <a:t>xx%</a:t>
            </a:r>
          </a:p>
        </p:txBody>
      </p:sp>
      <p:sp>
        <p:nvSpPr>
          <p:cNvPr id="48" name="Google Shape;48;gc16b1407e1_1_45"/>
          <p:cNvSpPr txBox="1"/>
          <p:nvPr>
            <p:ph idx="1" type="body"/>
          </p:nvPr>
        </p:nvSpPr>
        <p:spPr>
          <a:xfrm>
            <a:off x="623400" y="6304450"/>
            <a:ext cx="17041200" cy="2601600"/>
          </a:xfrm>
          <a:prstGeom prst="rect">
            <a:avLst/>
          </a:prstGeom>
          <a:noFill/>
          <a:ln>
            <a:noFill/>
          </a:ln>
        </p:spPr>
        <p:txBody>
          <a:bodyPr anchorCtr="0" anchor="t" bIns="182850" lIns="182850" spcFirstLastPara="1" rIns="182850" wrap="square" tIns="182850">
            <a:normAutofit/>
          </a:bodyPr>
          <a:lstStyle>
            <a:lvl1pPr indent="-457200" lvl="0" marL="457200" algn="ctr">
              <a:lnSpc>
                <a:spcPct val="115000"/>
              </a:lnSpc>
              <a:spcBef>
                <a:spcPts val="0"/>
              </a:spcBef>
              <a:spcAft>
                <a:spcPts val="0"/>
              </a:spcAft>
              <a:buSzPts val="3600"/>
              <a:buChar char="●"/>
              <a:defRPr/>
            </a:lvl1pPr>
            <a:lvl2pPr indent="-406400" lvl="1" marL="914400" algn="ctr">
              <a:lnSpc>
                <a:spcPct val="115000"/>
              </a:lnSpc>
              <a:spcBef>
                <a:spcPts val="0"/>
              </a:spcBef>
              <a:spcAft>
                <a:spcPts val="0"/>
              </a:spcAft>
              <a:buSzPts val="2800"/>
              <a:buChar char="○"/>
              <a:defRPr/>
            </a:lvl2pPr>
            <a:lvl3pPr indent="-406400" lvl="2" marL="1371600" algn="ctr">
              <a:lnSpc>
                <a:spcPct val="115000"/>
              </a:lnSpc>
              <a:spcBef>
                <a:spcPts val="0"/>
              </a:spcBef>
              <a:spcAft>
                <a:spcPts val="0"/>
              </a:spcAft>
              <a:buSzPts val="2800"/>
              <a:buChar char="■"/>
              <a:defRPr/>
            </a:lvl3pPr>
            <a:lvl4pPr indent="-406400" lvl="3" marL="1828800" algn="ctr">
              <a:lnSpc>
                <a:spcPct val="115000"/>
              </a:lnSpc>
              <a:spcBef>
                <a:spcPts val="0"/>
              </a:spcBef>
              <a:spcAft>
                <a:spcPts val="0"/>
              </a:spcAft>
              <a:buSzPts val="2800"/>
              <a:buChar char="●"/>
              <a:defRPr/>
            </a:lvl4pPr>
            <a:lvl5pPr indent="-406400" lvl="4" marL="2286000" algn="ctr">
              <a:lnSpc>
                <a:spcPct val="115000"/>
              </a:lnSpc>
              <a:spcBef>
                <a:spcPts val="0"/>
              </a:spcBef>
              <a:spcAft>
                <a:spcPts val="0"/>
              </a:spcAft>
              <a:buSzPts val="2800"/>
              <a:buChar char="○"/>
              <a:defRPr/>
            </a:lvl5pPr>
            <a:lvl6pPr indent="-406400" lvl="5" marL="2743200" algn="ctr">
              <a:lnSpc>
                <a:spcPct val="115000"/>
              </a:lnSpc>
              <a:spcBef>
                <a:spcPts val="0"/>
              </a:spcBef>
              <a:spcAft>
                <a:spcPts val="0"/>
              </a:spcAft>
              <a:buSzPts val="2800"/>
              <a:buChar char="■"/>
              <a:defRPr/>
            </a:lvl6pPr>
            <a:lvl7pPr indent="-406400" lvl="6" marL="3200400" algn="ctr">
              <a:lnSpc>
                <a:spcPct val="115000"/>
              </a:lnSpc>
              <a:spcBef>
                <a:spcPts val="0"/>
              </a:spcBef>
              <a:spcAft>
                <a:spcPts val="0"/>
              </a:spcAft>
              <a:buSzPts val="2800"/>
              <a:buChar char="●"/>
              <a:defRPr/>
            </a:lvl7pPr>
            <a:lvl8pPr indent="-406400" lvl="7" marL="3657600" algn="ctr">
              <a:lnSpc>
                <a:spcPct val="115000"/>
              </a:lnSpc>
              <a:spcBef>
                <a:spcPts val="0"/>
              </a:spcBef>
              <a:spcAft>
                <a:spcPts val="0"/>
              </a:spcAft>
              <a:buSzPts val="2800"/>
              <a:buChar char="○"/>
              <a:defRPr/>
            </a:lvl8pPr>
            <a:lvl9pPr indent="-406400" lvl="8" marL="4114800" algn="ctr">
              <a:lnSpc>
                <a:spcPct val="115000"/>
              </a:lnSpc>
              <a:spcBef>
                <a:spcPts val="0"/>
              </a:spcBef>
              <a:spcAft>
                <a:spcPts val="0"/>
              </a:spcAft>
              <a:buSzPts val="2800"/>
              <a:buChar char="■"/>
              <a:defRPr/>
            </a:lvl9pPr>
          </a:lstStyle>
          <a:p/>
        </p:txBody>
      </p:sp>
      <p:sp>
        <p:nvSpPr>
          <p:cNvPr id="49" name="Google Shape;49;gc16b1407e1_1_45"/>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g7a3e1c8cff_0_17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g7a3e1c8cff_0_17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g7a3e1c8cff_0_17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g7a3e1c8cff_0_174"/>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g7a3e1c8cff_0_17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63" name="Google Shape;63;g7a3e1c8cff_0_17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g7a3e1c8cff_0_17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g7a3e1c8cff_0_17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g7a3e1c8cff_0_1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g7a3e1c8cff_0_18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g7a3e1c8cff_0_18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7a3e1c8cff_0_18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g7a3e1c8cff_0_18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g7a3e1c8cff_0_186"/>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g7a3e1c8cff_0_186"/>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75" name="Google Shape;75;g7a3e1c8cff_0_18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g7a3e1c8cff_0_18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g7a3e1c8cff_0_18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g7a3e1c8cff_0_19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g7a3e1c8cff_0_192"/>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81" name="Google Shape;81;g7a3e1c8cff_0_192"/>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82" name="Google Shape;82;g7a3e1c8cff_0_19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g7a3e1c8cff_0_19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g7a3e1c8cff_0_19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g7a3e1c8cff_0_19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g7a3e1c8cff_0_199"/>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88" name="Google Shape;88;g7a3e1c8cff_0_199"/>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89" name="Google Shape;89;g7a3e1c8cff_0_199"/>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90" name="Google Shape;90;g7a3e1c8cff_0_199"/>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91" name="Google Shape;91;g7a3e1c8cff_0_19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g7a3e1c8cff_0_19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g7a3e1c8cff_0_19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g7a3e1c8cff_0_2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g7a3e1c8cff_0_20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g7a3e1c8cff_0_20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g7a3e1c8cff_0_20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g7a3e1c8cff_0_213"/>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g7a3e1c8cff_0_213"/>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02" name="Google Shape;102;g7a3e1c8cff_0_213"/>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03" name="Google Shape;103;g7a3e1c8cff_0_2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7a3e1c8cff_0_2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g7a3e1c8cff_0_2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gc16b1407e1_1_10"/>
          <p:cNvSpPr txBox="1"/>
          <p:nvPr>
            <p:ph type="ctrTitle"/>
          </p:nvPr>
        </p:nvSpPr>
        <p:spPr>
          <a:xfrm>
            <a:off x="623417" y="1489150"/>
            <a:ext cx="17041200" cy="4105200"/>
          </a:xfrm>
          <a:prstGeom prst="rect">
            <a:avLst/>
          </a:prstGeom>
          <a:noFill/>
          <a:ln>
            <a:noFill/>
          </a:ln>
        </p:spPr>
        <p:txBody>
          <a:bodyPr anchorCtr="0" anchor="b" bIns="182850" lIns="182850" spcFirstLastPara="1" rIns="182850" wrap="square" tIns="182850">
            <a:normAutofit/>
          </a:bodyPr>
          <a:lstStyle>
            <a:lvl1pPr lvl="0" algn="ctr">
              <a:lnSpc>
                <a:spcPct val="100000"/>
              </a:lnSpc>
              <a:spcBef>
                <a:spcPts val="0"/>
              </a:spcBef>
              <a:spcAft>
                <a:spcPts val="0"/>
              </a:spcAft>
              <a:buSzPts val="10400"/>
              <a:buNone/>
              <a:defRPr sz="10400"/>
            </a:lvl1pPr>
            <a:lvl2pPr lvl="1" algn="ctr">
              <a:lnSpc>
                <a:spcPct val="100000"/>
              </a:lnSpc>
              <a:spcBef>
                <a:spcPts val="0"/>
              </a:spcBef>
              <a:spcAft>
                <a:spcPts val="0"/>
              </a:spcAft>
              <a:buSzPts val="10400"/>
              <a:buNone/>
              <a:defRPr sz="10400"/>
            </a:lvl2pPr>
            <a:lvl3pPr lvl="2" algn="ctr">
              <a:lnSpc>
                <a:spcPct val="100000"/>
              </a:lnSpc>
              <a:spcBef>
                <a:spcPts val="0"/>
              </a:spcBef>
              <a:spcAft>
                <a:spcPts val="0"/>
              </a:spcAft>
              <a:buSzPts val="10400"/>
              <a:buNone/>
              <a:defRPr sz="10400"/>
            </a:lvl3pPr>
            <a:lvl4pPr lvl="3" algn="ctr">
              <a:lnSpc>
                <a:spcPct val="100000"/>
              </a:lnSpc>
              <a:spcBef>
                <a:spcPts val="0"/>
              </a:spcBef>
              <a:spcAft>
                <a:spcPts val="0"/>
              </a:spcAft>
              <a:buSzPts val="10400"/>
              <a:buNone/>
              <a:defRPr sz="10400"/>
            </a:lvl4pPr>
            <a:lvl5pPr lvl="4" algn="ctr">
              <a:lnSpc>
                <a:spcPct val="100000"/>
              </a:lnSpc>
              <a:spcBef>
                <a:spcPts val="0"/>
              </a:spcBef>
              <a:spcAft>
                <a:spcPts val="0"/>
              </a:spcAft>
              <a:buSzPts val="10400"/>
              <a:buNone/>
              <a:defRPr sz="10400"/>
            </a:lvl5pPr>
            <a:lvl6pPr lvl="5" algn="ctr">
              <a:lnSpc>
                <a:spcPct val="100000"/>
              </a:lnSpc>
              <a:spcBef>
                <a:spcPts val="0"/>
              </a:spcBef>
              <a:spcAft>
                <a:spcPts val="0"/>
              </a:spcAft>
              <a:buSzPts val="10400"/>
              <a:buNone/>
              <a:defRPr sz="10400"/>
            </a:lvl6pPr>
            <a:lvl7pPr lvl="6" algn="ctr">
              <a:lnSpc>
                <a:spcPct val="100000"/>
              </a:lnSpc>
              <a:spcBef>
                <a:spcPts val="0"/>
              </a:spcBef>
              <a:spcAft>
                <a:spcPts val="0"/>
              </a:spcAft>
              <a:buSzPts val="10400"/>
              <a:buNone/>
              <a:defRPr sz="10400"/>
            </a:lvl7pPr>
            <a:lvl8pPr lvl="7" algn="ctr">
              <a:lnSpc>
                <a:spcPct val="100000"/>
              </a:lnSpc>
              <a:spcBef>
                <a:spcPts val="0"/>
              </a:spcBef>
              <a:spcAft>
                <a:spcPts val="0"/>
              </a:spcAft>
              <a:buSzPts val="10400"/>
              <a:buNone/>
              <a:defRPr sz="10400"/>
            </a:lvl8pPr>
            <a:lvl9pPr lvl="8" algn="ctr">
              <a:lnSpc>
                <a:spcPct val="100000"/>
              </a:lnSpc>
              <a:spcBef>
                <a:spcPts val="0"/>
              </a:spcBef>
              <a:spcAft>
                <a:spcPts val="0"/>
              </a:spcAft>
              <a:buSzPts val="10400"/>
              <a:buNone/>
              <a:defRPr sz="10400"/>
            </a:lvl9pPr>
          </a:lstStyle>
          <a:p/>
        </p:txBody>
      </p:sp>
      <p:sp>
        <p:nvSpPr>
          <p:cNvPr id="13" name="Google Shape;13;gc16b1407e1_1_10"/>
          <p:cNvSpPr txBox="1"/>
          <p:nvPr>
            <p:ph idx="1" type="subTitle"/>
          </p:nvPr>
        </p:nvSpPr>
        <p:spPr>
          <a:xfrm>
            <a:off x="623400" y="5668250"/>
            <a:ext cx="17041200" cy="1585200"/>
          </a:xfrm>
          <a:prstGeom prst="rect">
            <a:avLst/>
          </a:prstGeom>
          <a:noFill/>
          <a:ln>
            <a:noFill/>
          </a:ln>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4" name="Google Shape;14;gc16b1407e1_1_10"/>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g7a3e1c8cff_0_22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g7a3e1c8cff_0_22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g7a3e1c8cff_0_22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10" name="Google Shape;110;g7a3e1c8cff_0_2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g7a3e1c8cff_0_2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g7a3e1c8cff_0_2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g7a3e1c8cff_0_2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g7a3e1c8cff_0_227"/>
          <p:cNvSpPr txBox="1"/>
          <p:nvPr>
            <p:ph idx="1" type="body"/>
          </p:nvPr>
        </p:nvSpPr>
        <p:spPr>
          <a:xfrm rot="5400000">
            <a:off x="2308949"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6" name="Google Shape;116;g7a3e1c8cff_0_22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7a3e1c8cff_0_22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g7a3e1c8cff_0_2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g7a3e1c8cff_0_233"/>
          <p:cNvSpPr txBox="1"/>
          <p:nvPr>
            <p:ph type="title"/>
          </p:nvPr>
        </p:nvSpPr>
        <p:spPr>
          <a:xfrm rot="5400000">
            <a:off x="4732349" y="2171688"/>
            <a:ext cx="5851500"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g7a3e1c8cff_0_233"/>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2" name="Google Shape;122;g7a3e1c8cff_0_23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g7a3e1c8cff_0_23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g7a3e1c8cff_0_2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gc16b1407e1_1_14"/>
          <p:cNvSpPr txBox="1"/>
          <p:nvPr>
            <p:ph type="title"/>
          </p:nvPr>
        </p:nvSpPr>
        <p:spPr>
          <a:xfrm>
            <a:off x="623400" y="4301700"/>
            <a:ext cx="17041200" cy="1683600"/>
          </a:xfrm>
          <a:prstGeom prst="rect">
            <a:avLst/>
          </a:prstGeom>
          <a:noFill/>
          <a:ln>
            <a:noFill/>
          </a:ln>
        </p:spPr>
        <p:txBody>
          <a:bodyPr anchorCtr="0" anchor="ctr" bIns="182850" lIns="182850" spcFirstLastPara="1" rIns="182850" wrap="square" tIns="182850">
            <a:norm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17" name="Google Shape;17;gc16b1407e1_1_1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gc16b1407e1_1_17"/>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0" name="Google Shape;20;gc16b1407e1_1_17"/>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gn="l">
              <a:lnSpc>
                <a:spcPct val="115000"/>
              </a:lnSpc>
              <a:spcBef>
                <a:spcPts val="0"/>
              </a:spcBef>
              <a:spcAft>
                <a:spcPts val="0"/>
              </a:spcAft>
              <a:buSzPts val="3600"/>
              <a:buChar char="●"/>
              <a:defRPr/>
            </a:lvl1pPr>
            <a:lvl2pPr indent="-406400" lvl="1" marL="914400" algn="l">
              <a:lnSpc>
                <a:spcPct val="115000"/>
              </a:lnSpc>
              <a:spcBef>
                <a:spcPts val="0"/>
              </a:spcBef>
              <a:spcAft>
                <a:spcPts val="0"/>
              </a:spcAft>
              <a:buSzPts val="2800"/>
              <a:buChar char="○"/>
              <a:defRPr/>
            </a:lvl2pPr>
            <a:lvl3pPr indent="-406400" lvl="2" marL="1371600" algn="l">
              <a:lnSpc>
                <a:spcPct val="115000"/>
              </a:lnSpc>
              <a:spcBef>
                <a:spcPts val="0"/>
              </a:spcBef>
              <a:spcAft>
                <a:spcPts val="0"/>
              </a:spcAft>
              <a:buSzPts val="2800"/>
              <a:buChar char="■"/>
              <a:defRPr/>
            </a:lvl3pPr>
            <a:lvl4pPr indent="-406400" lvl="3" marL="1828800" algn="l">
              <a:lnSpc>
                <a:spcPct val="115000"/>
              </a:lnSpc>
              <a:spcBef>
                <a:spcPts val="0"/>
              </a:spcBef>
              <a:spcAft>
                <a:spcPts val="0"/>
              </a:spcAft>
              <a:buSzPts val="2800"/>
              <a:buChar char="●"/>
              <a:defRPr/>
            </a:lvl4pPr>
            <a:lvl5pPr indent="-406400" lvl="4" marL="2286000" algn="l">
              <a:lnSpc>
                <a:spcPct val="115000"/>
              </a:lnSpc>
              <a:spcBef>
                <a:spcPts val="0"/>
              </a:spcBef>
              <a:spcAft>
                <a:spcPts val="0"/>
              </a:spcAft>
              <a:buSzPts val="2800"/>
              <a:buChar char="○"/>
              <a:defRPr/>
            </a:lvl5pPr>
            <a:lvl6pPr indent="-406400" lvl="5" marL="2743200" algn="l">
              <a:lnSpc>
                <a:spcPct val="115000"/>
              </a:lnSpc>
              <a:spcBef>
                <a:spcPts val="0"/>
              </a:spcBef>
              <a:spcAft>
                <a:spcPts val="0"/>
              </a:spcAft>
              <a:buSzPts val="2800"/>
              <a:buChar char="■"/>
              <a:defRPr/>
            </a:lvl6pPr>
            <a:lvl7pPr indent="-406400" lvl="6" marL="3200400" algn="l">
              <a:lnSpc>
                <a:spcPct val="115000"/>
              </a:lnSpc>
              <a:spcBef>
                <a:spcPts val="0"/>
              </a:spcBef>
              <a:spcAft>
                <a:spcPts val="0"/>
              </a:spcAft>
              <a:buSzPts val="2800"/>
              <a:buChar char="●"/>
              <a:defRPr/>
            </a:lvl7pPr>
            <a:lvl8pPr indent="-406400" lvl="7" marL="3657600" algn="l">
              <a:lnSpc>
                <a:spcPct val="115000"/>
              </a:lnSpc>
              <a:spcBef>
                <a:spcPts val="0"/>
              </a:spcBef>
              <a:spcAft>
                <a:spcPts val="0"/>
              </a:spcAft>
              <a:buSzPts val="2800"/>
              <a:buChar char="○"/>
              <a:defRPr/>
            </a:lvl8pPr>
            <a:lvl9pPr indent="-406400" lvl="8" marL="4114800" algn="l">
              <a:lnSpc>
                <a:spcPct val="115000"/>
              </a:lnSpc>
              <a:spcBef>
                <a:spcPts val="0"/>
              </a:spcBef>
              <a:spcAft>
                <a:spcPts val="0"/>
              </a:spcAft>
              <a:buSzPts val="2800"/>
              <a:buChar char="■"/>
              <a:defRPr/>
            </a:lvl9pPr>
          </a:lstStyle>
          <a:p/>
        </p:txBody>
      </p:sp>
      <p:sp>
        <p:nvSpPr>
          <p:cNvPr id="21" name="Google Shape;21;gc16b1407e1_1_17"/>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gc16b1407e1_1_2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4" name="Google Shape;24;gc16b1407e1_1_21"/>
          <p:cNvSpPr txBox="1"/>
          <p:nvPr>
            <p:ph idx="1" type="body"/>
          </p:nvPr>
        </p:nvSpPr>
        <p:spPr>
          <a:xfrm>
            <a:off x="623400" y="2304950"/>
            <a:ext cx="7999800" cy="6832800"/>
          </a:xfrm>
          <a:prstGeom prst="rect">
            <a:avLst/>
          </a:prstGeom>
          <a:noFill/>
          <a:ln>
            <a:noFill/>
          </a:ln>
        </p:spPr>
        <p:txBody>
          <a:bodyPr anchorCtr="0" anchor="t" bIns="182850" lIns="182850" spcFirstLastPara="1" rIns="182850" wrap="square" tIns="182850">
            <a:norm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0"/>
              </a:spcBef>
              <a:spcAft>
                <a:spcPts val="0"/>
              </a:spcAft>
              <a:buSzPts val="2400"/>
              <a:buChar char="○"/>
              <a:defRPr sz="2400"/>
            </a:lvl2pPr>
            <a:lvl3pPr indent="-381000" lvl="2" marL="1371600" algn="l">
              <a:lnSpc>
                <a:spcPct val="115000"/>
              </a:lnSpc>
              <a:spcBef>
                <a:spcPts val="0"/>
              </a:spcBef>
              <a:spcAft>
                <a:spcPts val="0"/>
              </a:spcAft>
              <a:buSzPts val="2400"/>
              <a:buChar char="■"/>
              <a:defRPr sz="2400"/>
            </a:lvl3pPr>
            <a:lvl4pPr indent="-381000" lvl="3" marL="1828800" algn="l">
              <a:lnSpc>
                <a:spcPct val="115000"/>
              </a:lnSpc>
              <a:spcBef>
                <a:spcPts val="0"/>
              </a:spcBef>
              <a:spcAft>
                <a:spcPts val="0"/>
              </a:spcAft>
              <a:buSzPts val="2400"/>
              <a:buChar char="●"/>
              <a:defRPr sz="2400"/>
            </a:lvl4pPr>
            <a:lvl5pPr indent="-381000" lvl="4" marL="2286000" algn="l">
              <a:lnSpc>
                <a:spcPct val="115000"/>
              </a:lnSpc>
              <a:spcBef>
                <a:spcPts val="0"/>
              </a:spcBef>
              <a:spcAft>
                <a:spcPts val="0"/>
              </a:spcAft>
              <a:buSzPts val="2400"/>
              <a:buChar char="○"/>
              <a:defRPr sz="2400"/>
            </a:lvl5pPr>
            <a:lvl6pPr indent="-381000" lvl="5" marL="2743200" algn="l">
              <a:lnSpc>
                <a:spcPct val="115000"/>
              </a:lnSpc>
              <a:spcBef>
                <a:spcPts val="0"/>
              </a:spcBef>
              <a:spcAft>
                <a:spcPts val="0"/>
              </a:spcAft>
              <a:buSzPts val="2400"/>
              <a:buChar char="■"/>
              <a:defRPr sz="2400"/>
            </a:lvl6pPr>
            <a:lvl7pPr indent="-381000" lvl="6" marL="3200400" algn="l">
              <a:lnSpc>
                <a:spcPct val="115000"/>
              </a:lnSpc>
              <a:spcBef>
                <a:spcPts val="0"/>
              </a:spcBef>
              <a:spcAft>
                <a:spcPts val="0"/>
              </a:spcAft>
              <a:buSzPts val="2400"/>
              <a:buChar char="●"/>
              <a:defRPr sz="2400"/>
            </a:lvl7pPr>
            <a:lvl8pPr indent="-381000" lvl="7" marL="3657600" algn="l">
              <a:lnSpc>
                <a:spcPct val="115000"/>
              </a:lnSpc>
              <a:spcBef>
                <a:spcPts val="0"/>
              </a:spcBef>
              <a:spcAft>
                <a:spcPts val="0"/>
              </a:spcAft>
              <a:buSzPts val="2400"/>
              <a:buChar char="○"/>
              <a:defRPr sz="2400"/>
            </a:lvl8pPr>
            <a:lvl9pPr indent="-381000" lvl="8" marL="4114800" algn="l">
              <a:lnSpc>
                <a:spcPct val="115000"/>
              </a:lnSpc>
              <a:spcBef>
                <a:spcPts val="0"/>
              </a:spcBef>
              <a:spcAft>
                <a:spcPts val="0"/>
              </a:spcAft>
              <a:buSzPts val="2400"/>
              <a:buChar char="■"/>
              <a:defRPr sz="2400"/>
            </a:lvl9pPr>
          </a:lstStyle>
          <a:p/>
        </p:txBody>
      </p:sp>
      <p:sp>
        <p:nvSpPr>
          <p:cNvPr id="25" name="Google Shape;25;gc16b1407e1_1_21"/>
          <p:cNvSpPr txBox="1"/>
          <p:nvPr>
            <p:ph idx="2" type="body"/>
          </p:nvPr>
        </p:nvSpPr>
        <p:spPr>
          <a:xfrm>
            <a:off x="9664800" y="2304950"/>
            <a:ext cx="7999800" cy="6832800"/>
          </a:xfrm>
          <a:prstGeom prst="rect">
            <a:avLst/>
          </a:prstGeom>
          <a:noFill/>
          <a:ln>
            <a:noFill/>
          </a:ln>
        </p:spPr>
        <p:txBody>
          <a:bodyPr anchorCtr="0" anchor="t" bIns="182850" lIns="182850" spcFirstLastPara="1" rIns="182850" wrap="square" tIns="182850">
            <a:normAutofit/>
          </a:bodyPr>
          <a:lstStyle>
            <a:lvl1pPr indent="-406400" lvl="0" marL="457200" algn="l">
              <a:lnSpc>
                <a:spcPct val="115000"/>
              </a:lnSpc>
              <a:spcBef>
                <a:spcPts val="0"/>
              </a:spcBef>
              <a:spcAft>
                <a:spcPts val="0"/>
              </a:spcAft>
              <a:buSzPts val="2800"/>
              <a:buChar char="●"/>
              <a:defRPr sz="2800"/>
            </a:lvl1pPr>
            <a:lvl2pPr indent="-381000" lvl="1" marL="914400" algn="l">
              <a:lnSpc>
                <a:spcPct val="115000"/>
              </a:lnSpc>
              <a:spcBef>
                <a:spcPts val="0"/>
              </a:spcBef>
              <a:spcAft>
                <a:spcPts val="0"/>
              </a:spcAft>
              <a:buSzPts val="2400"/>
              <a:buChar char="○"/>
              <a:defRPr sz="2400"/>
            </a:lvl2pPr>
            <a:lvl3pPr indent="-381000" lvl="2" marL="1371600" algn="l">
              <a:lnSpc>
                <a:spcPct val="115000"/>
              </a:lnSpc>
              <a:spcBef>
                <a:spcPts val="0"/>
              </a:spcBef>
              <a:spcAft>
                <a:spcPts val="0"/>
              </a:spcAft>
              <a:buSzPts val="2400"/>
              <a:buChar char="■"/>
              <a:defRPr sz="2400"/>
            </a:lvl3pPr>
            <a:lvl4pPr indent="-381000" lvl="3" marL="1828800" algn="l">
              <a:lnSpc>
                <a:spcPct val="115000"/>
              </a:lnSpc>
              <a:spcBef>
                <a:spcPts val="0"/>
              </a:spcBef>
              <a:spcAft>
                <a:spcPts val="0"/>
              </a:spcAft>
              <a:buSzPts val="2400"/>
              <a:buChar char="●"/>
              <a:defRPr sz="2400"/>
            </a:lvl4pPr>
            <a:lvl5pPr indent="-381000" lvl="4" marL="2286000" algn="l">
              <a:lnSpc>
                <a:spcPct val="115000"/>
              </a:lnSpc>
              <a:spcBef>
                <a:spcPts val="0"/>
              </a:spcBef>
              <a:spcAft>
                <a:spcPts val="0"/>
              </a:spcAft>
              <a:buSzPts val="2400"/>
              <a:buChar char="○"/>
              <a:defRPr sz="2400"/>
            </a:lvl5pPr>
            <a:lvl6pPr indent="-381000" lvl="5" marL="2743200" algn="l">
              <a:lnSpc>
                <a:spcPct val="115000"/>
              </a:lnSpc>
              <a:spcBef>
                <a:spcPts val="0"/>
              </a:spcBef>
              <a:spcAft>
                <a:spcPts val="0"/>
              </a:spcAft>
              <a:buSzPts val="2400"/>
              <a:buChar char="■"/>
              <a:defRPr sz="2400"/>
            </a:lvl6pPr>
            <a:lvl7pPr indent="-381000" lvl="6" marL="3200400" algn="l">
              <a:lnSpc>
                <a:spcPct val="115000"/>
              </a:lnSpc>
              <a:spcBef>
                <a:spcPts val="0"/>
              </a:spcBef>
              <a:spcAft>
                <a:spcPts val="0"/>
              </a:spcAft>
              <a:buSzPts val="2400"/>
              <a:buChar char="●"/>
              <a:defRPr sz="2400"/>
            </a:lvl7pPr>
            <a:lvl8pPr indent="-381000" lvl="7" marL="3657600" algn="l">
              <a:lnSpc>
                <a:spcPct val="115000"/>
              </a:lnSpc>
              <a:spcBef>
                <a:spcPts val="0"/>
              </a:spcBef>
              <a:spcAft>
                <a:spcPts val="0"/>
              </a:spcAft>
              <a:buSzPts val="2400"/>
              <a:buChar char="○"/>
              <a:defRPr sz="2400"/>
            </a:lvl8pPr>
            <a:lvl9pPr indent="-381000" lvl="8" marL="4114800" algn="l">
              <a:lnSpc>
                <a:spcPct val="115000"/>
              </a:lnSpc>
              <a:spcBef>
                <a:spcPts val="0"/>
              </a:spcBef>
              <a:spcAft>
                <a:spcPts val="0"/>
              </a:spcAft>
              <a:buSzPts val="2400"/>
              <a:buChar char="■"/>
              <a:defRPr sz="2400"/>
            </a:lvl9pPr>
          </a:lstStyle>
          <a:p/>
        </p:txBody>
      </p:sp>
      <p:sp>
        <p:nvSpPr>
          <p:cNvPr id="26" name="Google Shape;26;gc16b1407e1_1_2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gc16b1407e1_1_2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lgn="l">
              <a:lnSpc>
                <a:spcPct val="100000"/>
              </a:lnSpc>
              <a:spcBef>
                <a:spcPts val="0"/>
              </a:spcBef>
              <a:spcAft>
                <a:spcPts val="0"/>
              </a:spcAft>
              <a:buSzPts val="5600"/>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9" name="Google Shape;29;gc16b1407e1_1_2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gc16b1407e1_1_29"/>
          <p:cNvSpPr txBox="1"/>
          <p:nvPr>
            <p:ph type="title"/>
          </p:nvPr>
        </p:nvSpPr>
        <p:spPr>
          <a:xfrm>
            <a:off x="623400" y="1111200"/>
            <a:ext cx="5616000" cy="1511400"/>
          </a:xfrm>
          <a:prstGeom prst="rect">
            <a:avLst/>
          </a:prstGeom>
          <a:noFill/>
          <a:ln>
            <a:noFill/>
          </a:ln>
        </p:spPr>
        <p:txBody>
          <a:bodyPr anchorCtr="0" anchor="b" bIns="182850" lIns="182850" spcFirstLastPara="1" rIns="182850" wrap="square" tIns="18285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2" name="Google Shape;32;gc16b1407e1_1_29"/>
          <p:cNvSpPr txBox="1"/>
          <p:nvPr>
            <p:ph idx="1" type="body"/>
          </p:nvPr>
        </p:nvSpPr>
        <p:spPr>
          <a:xfrm>
            <a:off x="623400" y="2779200"/>
            <a:ext cx="5616000" cy="6358800"/>
          </a:xfrm>
          <a:prstGeom prst="rect">
            <a:avLst/>
          </a:prstGeom>
          <a:noFill/>
          <a:ln>
            <a:noFill/>
          </a:ln>
        </p:spPr>
        <p:txBody>
          <a:bodyPr anchorCtr="0" anchor="t" bIns="182850" lIns="182850" spcFirstLastPara="1" rIns="182850" wrap="square" tIns="182850">
            <a:normAutofit/>
          </a:bodyPr>
          <a:lstStyle>
            <a:lvl1pPr indent="-381000" lvl="0" marL="457200" algn="l">
              <a:lnSpc>
                <a:spcPct val="115000"/>
              </a:lnSpc>
              <a:spcBef>
                <a:spcPts val="0"/>
              </a:spcBef>
              <a:spcAft>
                <a:spcPts val="0"/>
              </a:spcAft>
              <a:buSzPts val="2400"/>
              <a:buChar char="●"/>
              <a:defRPr sz="2400"/>
            </a:lvl1pPr>
            <a:lvl2pPr indent="-381000" lvl="1" marL="914400" algn="l">
              <a:lnSpc>
                <a:spcPct val="115000"/>
              </a:lnSpc>
              <a:spcBef>
                <a:spcPts val="0"/>
              </a:spcBef>
              <a:spcAft>
                <a:spcPts val="0"/>
              </a:spcAft>
              <a:buSzPts val="2400"/>
              <a:buChar char="○"/>
              <a:defRPr sz="2400"/>
            </a:lvl2pPr>
            <a:lvl3pPr indent="-381000" lvl="2" marL="1371600" algn="l">
              <a:lnSpc>
                <a:spcPct val="115000"/>
              </a:lnSpc>
              <a:spcBef>
                <a:spcPts val="0"/>
              </a:spcBef>
              <a:spcAft>
                <a:spcPts val="0"/>
              </a:spcAft>
              <a:buSzPts val="2400"/>
              <a:buChar char="■"/>
              <a:defRPr sz="2400"/>
            </a:lvl3pPr>
            <a:lvl4pPr indent="-381000" lvl="3" marL="1828800" algn="l">
              <a:lnSpc>
                <a:spcPct val="115000"/>
              </a:lnSpc>
              <a:spcBef>
                <a:spcPts val="0"/>
              </a:spcBef>
              <a:spcAft>
                <a:spcPts val="0"/>
              </a:spcAft>
              <a:buSzPts val="2400"/>
              <a:buChar char="●"/>
              <a:defRPr sz="2400"/>
            </a:lvl4pPr>
            <a:lvl5pPr indent="-381000" lvl="4" marL="2286000" algn="l">
              <a:lnSpc>
                <a:spcPct val="115000"/>
              </a:lnSpc>
              <a:spcBef>
                <a:spcPts val="0"/>
              </a:spcBef>
              <a:spcAft>
                <a:spcPts val="0"/>
              </a:spcAft>
              <a:buSzPts val="2400"/>
              <a:buChar char="○"/>
              <a:defRPr sz="2400"/>
            </a:lvl5pPr>
            <a:lvl6pPr indent="-381000" lvl="5" marL="2743200" algn="l">
              <a:lnSpc>
                <a:spcPct val="115000"/>
              </a:lnSpc>
              <a:spcBef>
                <a:spcPts val="0"/>
              </a:spcBef>
              <a:spcAft>
                <a:spcPts val="0"/>
              </a:spcAft>
              <a:buSzPts val="2400"/>
              <a:buChar char="■"/>
              <a:defRPr sz="2400"/>
            </a:lvl6pPr>
            <a:lvl7pPr indent="-381000" lvl="6" marL="3200400" algn="l">
              <a:lnSpc>
                <a:spcPct val="115000"/>
              </a:lnSpc>
              <a:spcBef>
                <a:spcPts val="0"/>
              </a:spcBef>
              <a:spcAft>
                <a:spcPts val="0"/>
              </a:spcAft>
              <a:buSzPts val="2400"/>
              <a:buChar char="●"/>
              <a:defRPr sz="2400"/>
            </a:lvl7pPr>
            <a:lvl8pPr indent="-381000" lvl="7" marL="3657600" algn="l">
              <a:lnSpc>
                <a:spcPct val="115000"/>
              </a:lnSpc>
              <a:spcBef>
                <a:spcPts val="0"/>
              </a:spcBef>
              <a:spcAft>
                <a:spcPts val="0"/>
              </a:spcAft>
              <a:buSzPts val="2400"/>
              <a:buChar char="○"/>
              <a:defRPr sz="2400"/>
            </a:lvl8pPr>
            <a:lvl9pPr indent="-381000" lvl="8" marL="4114800" algn="l">
              <a:lnSpc>
                <a:spcPct val="115000"/>
              </a:lnSpc>
              <a:spcBef>
                <a:spcPts val="0"/>
              </a:spcBef>
              <a:spcAft>
                <a:spcPts val="0"/>
              </a:spcAft>
              <a:buSzPts val="2400"/>
              <a:buChar char="■"/>
              <a:defRPr sz="2400"/>
            </a:lvl9pPr>
          </a:lstStyle>
          <a:p/>
        </p:txBody>
      </p:sp>
      <p:sp>
        <p:nvSpPr>
          <p:cNvPr id="33" name="Google Shape;33;gc16b1407e1_1_29"/>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gc16b1407e1_1_33"/>
          <p:cNvSpPr txBox="1"/>
          <p:nvPr>
            <p:ph type="title"/>
          </p:nvPr>
        </p:nvSpPr>
        <p:spPr>
          <a:xfrm>
            <a:off x="980500" y="900300"/>
            <a:ext cx="12735600" cy="8181600"/>
          </a:xfrm>
          <a:prstGeom prst="rect">
            <a:avLst/>
          </a:prstGeom>
          <a:noFill/>
          <a:ln>
            <a:noFill/>
          </a:ln>
        </p:spPr>
        <p:txBody>
          <a:bodyPr anchorCtr="0" anchor="ctr" bIns="182850" lIns="182850" spcFirstLastPara="1" rIns="182850" wrap="square" tIns="182850">
            <a:normAutofit/>
          </a:bodyPr>
          <a:lstStyle>
            <a:lvl1pPr lvl="0" algn="l">
              <a:lnSpc>
                <a:spcPct val="100000"/>
              </a:lnSpc>
              <a:spcBef>
                <a:spcPts val="0"/>
              </a:spcBef>
              <a:spcAft>
                <a:spcPts val="0"/>
              </a:spcAft>
              <a:buSzPts val="9600"/>
              <a:buNone/>
              <a:defRPr sz="96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p:txBody>
      </p:sp>
      <p:sp>
        <p:nvSpPr>
          <p:cNvPr id="36" name="Google Shape;36;gc16b1407e1_1_33"/>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gc16b1407e1_1_36"/>
          <p:cNvSpPr/>
          <p:nvPr/>
        </p:nvSpPr>
        <p:spPr>
          <a:xfrm>
            <a:off x="9144000" y="50"/>
            <a:ext cx="9144000" cy="10287000"/>
          </a:xfrm>
          <a:prstGeom prst="rect">
            <a:avLst/>
          </a:prstGeom>
          <a:solidFill>
            <a:schemeClr val="dk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gc16b1407e1_1_36"/>
          <p:cNvSpPr txBox="1"/>
          <p:nvPr>
            <p:ph type="title"/>
          </p:nvPr>
        </p:nvSpPr>
        <p:spPr>
          <a:xfrm>
            <a:off x="531000" y="2466350"/>
            <a:ext cx="8090400" cy="2964600"/>
          </a:xfrm>
          <a:prstGeom prst="rect">
            <a:avLst/>
          </a:prstGeom>
          <a:noFill/>
          <a:ln>
            <a:noFill/>
          </a:ln>
        </p:spPr>
        <p:txBody>
          <a:bodyPr anchorCtr="0" anchor="b" bIns="182850" lIns="182850" spcFirstLastPara="1" rIns="182850" wrap="square" tIns="182850">
            <a:normAutofit/>
          </a:bodyPr>
          <a:lstStyle>
            <a:lvl1pPr lvl="0" algn="ctr">
              <a:lnSpc>
                <a:spcPct val="100000"/>
              </a:lnSpc>
              <a:spcBef>
                <a:spcPts val="0"/>
              </a:spcBef>
              <a:spcAft>
                <a:spcPts val="0"/>
              </a:spcAft>
              <a:buSzPts val="8400"/>
              <a:buNone/>
              <a:defRPr sz="8400"/>
            </a:lvl1pPr>
            <a:lvl2pPr lvl="1" algn="ctr">
              <a:lnSpc>
                <a:spcPct val="100000"/>
              </a:lnSpc>
              <a:spcBef>
                <a:spcPts val="0"/>
              </a:spcBef>
              <a:spcAft>
                <a:spcPts val="0"/>
              </a:spcAft>
              <a:buSzPts val="8400"/>
              <a:buNone/>
              <a:defRPr sz="8400"/>
            </a:lvl2pPr>
            <a:lvl3pPr lvl="2" algn="ctr">
              <a:lnSpc>
                <a:spcPct val="100000"/>
              </a:lnSpc>
              <a:spcBef>
                <a:spcPts val="0"/>
              </a:spcBef>
              <a:spcAft>
                <a:spcPts val="0"/>
              </a:spcAft>
              <a:buSzPts val="8400"/>
              <a:buNone/>
              <a:defRPr sz="8400"/>
            </a:lvl3pPr>
            <a:lvl4pPr lvl="3" algn="ctr">
              <a:lnSpc>
                <a:spcPct val="100000"/>
              </a:lnSpc>
              <a:spcBef>
                <a:spcPts val="0"/>
              </a:spcBef>
              <a:spcAft>
                <a:spcPts val="0"/>
              </a:spcAft>
              <a:buSzPts val="8400"/>
              <a:buNone/>
              <a:defRPr sz="8400"/>
            </a:lvl4pPr>
            <a:lvl5pPr lvl="4" algn="ctr">
              <a:lnSpc>
                <a:spcPct val="100000"/>
              </a:lnSpc>
              <a:spcBef>
                <a:spcPts val="0"/>
              </a:spcBef>
              <a:spcAft>
                <a:spcPts val="0"/>
              </a:spcAft>
              <a:buSzPts val="8400"/>
              <a:buNone/>
              <a:defRPr sz="8400"/>
            </a:lvl5pPr>
            <a:lvl6pPr lvl="5" algn="ctr">
              <a:lnSpc>
                <a:spcPct val="100000"/>
              </a:lnSpc>
              <a:spcBef>
                <a:spcPts val="0"/>
              </a:spcBef>
              <a:spcAft>
                <a:spcPts val="0"/>
              </a:spcAft>
              <a:buSzPts val="8400"/>
              <a:buNone/>
              <a:defRPr sz="8400"/>
            </a:lvl6pPr>
            <a:lvl7pPr lvl="6" algn="ctr">
              <a:lnSpc>
                <a:spcPct val="100000"/>
              </a:lnSpc>
              <a:spcBef>
                <a:spcPts val="0"/>
              </a:spcBef>
              <a:spcAft>
                <a:spcPts val="0"/>
              </a:spcAft>
              <a:buSzPts val="8400"/>
              <a:buNone/>
              <a:defRPr sz="8400"/>
            </a:lvl7pPr>
            <a:lvl8pPr lvl="7" algn="ctr">
              <a:lnSpc>
                <a:spcPct val="100000"/>
              </a:lnSpc>
              <a:spcBef>
                <a:spcPts val="0"/>
              </a:spcBef>
              <a:spcAft>
                <a:spcPts val="0"/>
              </a:spcAft>
              <a:buSzPts val="8400"/>
              <a:buNone/>
              <a:defRPr sz="8400"/>
            </a:lvl8pPr>
            <a:lvl9pPr lvl="8" algn="ctr">
              <a:lnSpc>
                <a:spcPct val="100000"/>
              </a:lnSpc>
              <a:spcBef>
                <a:spcPts val="0"/>
              </a:spcBef>
              <a:spcAft>
                <a:spcPts val="0"/>
              </a:spcAft>
              <a:buSzPts val="8400"/>
              <a:buNone/>
              <a:defRPr sz="8400"/>
            </a:lvl9pPr>
          </a:lstStyle>
          <a:p/>
        </p:txBody>
      </p:sp>
      <p:sp>
        <p:nvSpPr>
          <p:cNvPr id="40" name="Google Shape;40;gc16b1407e1_1_36"/>
          <p:cNvSpPr txBox="1"/>
          <p:nvPr>
            <p:ph idx="1" type="subTitle"/>
          </p:nvPr>
        </p:nvSpPr>
        <p:spPr>
          <a:xfrm>
            <a:off x="531000" y="5606150"/>
            <a:ext cx="8090400" cy="2470200"/>
          </a:xfrm>
          <a:prstGeom prst="rect">
            <a:avLst/>
          </a:prstGeom>
          <a:noFill/>
          <a:ln>
            <a:noFill/>
          </a:ln>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gc16b1407e1_1_36"/>
          <p:cNvSpPr txBox="1"/>
          <p:nvPr>
            <p:ph idx="2" type="body"/>
          </p:nvPr>
        </p:nvSpPr>
        <p:spPr>
          <a:xfrm>
            <a:off x="9879000" y="1448400"/>
            <a:ext cx="7674000" cy="7390200"/>
          </a:xfrm>
          <a:prstGeom prst="rect">
            <a:avLst/>
          </a:prstGeom>
          <a:noFill/>
          <a:ln>
            <a:noFill/>
          </a:ln>
        </p:spPr>
        <p:txBody>
          <a:bodyPr anchorCtr="0" anchor="ctr" bIns="182850" lIns="182850" spcFirstLastPara="1" rIns="182850" wrap="square" tIns="182850">
            <a:normAutofit/>
          </a:bodyPr>
          <a:lstStyle>
            <a:lvl1pPr indent="-457200" lvl="0" marL="457200" algn="l">
              <a:lnSpc>
                <a:spcPct val="115000"/>
              </a:lnSpc>
              <a:spcBef>
                <a:spcPts val="0"/>
              </a:spcBef>
              <a:spcAft>
                <a:spcPts val="0"/>
              </a:spcAft>
              <a:buClr>
                <a:schemeClr val="dk1"/>
              </a:buClr>
              <a:buSzPts val="3600"/>
              <a:buChar char="●"/>
              <a:defRPr>
                <a:solidFill>
                  <a:schemeClr val="dk1"/>
                </a:solidFill>
              </a:defRPr>
            </a:lvl1pPr>
            <a:lvl2pPr indent="-406400" lvl="1" marL="914400" algn="l">
              <a:lnSpc>
                <a:spcPct val="115000"/>
              </a:lnSpc>
              <a:spcBef>
                <a:spcPts val="0"/>
              </a:spcBef>
              <a:spcAft>
                <a:spcPts val="0"/>
              </a:spcAft>
              <a:buClr>
                <a:schemeClr val="dk1"/>
              </a:buClr>
              <a:buSzPts val="2800"/>
              <a:buChar char="○"/>
              <a:defRPr>
                <a:solidFill>
                  <a:schemeClr val="dk1"/>
                </a:solidFill>
              </a:defRPr>
            </a:lvl2pPr>
            <a:lvl3pPr indent="-406400" lvl="2" marL="1371600" algn="l">
              <a:lnSpc>
                <a:spcPct val="115000"/>
              </a:lnSpc>
              <a:spcBef>
                <a:spcPts val="0"/>
              </a:spcBef>
              <a:spcAft>
                <a:spcPts val="0"/>
              </a:spcAft>
              <a:buClr>
                <a:schemeClr val="dk1"/>
              </a:buClr>
              <a:buSzPts val="2800"/>
              <a:buChar char="■"/>
              <a:defRPr>
                <a:solidFill>
                  <a:schemeClr val="dk1"/>
                </a:solidFill>
              </a:defRPr>
            </a:lvl3pPr>
            <a:lvl4pPr indent="-406400" lvl="3" marL="1828800" algn="l">
              <a:lnSpc>
                <a:spcPct val="115000"/>
              </a:lnSpc>
              <a:spcBef>
                <a:spcPts val="0"/>
              </a:spcBef>
              <a:spcAft>
                <a:spcPts val="0"/>
              </a:spcAft>
              <a:buClr>
                <a:schemeClr val="dk1"/>
              </a:buClr>
              <a:buSzPts val="2800"/>
              <a:buChar char="●"/>
              <a:defRPr>
                <a:solidFill>
                  <a:schemeClr val="dk1"/>
                </a:solidFill>
              </a:defRPr>
            </a:lvl4pPr>
            <a:lvl5pPr indent="-406400" lvl="4" marL="2286000" algn="l">
              <a:lnSpc>
                <a:spcPct val="115000"/>
              </a:lnSpc>
              <a:spcBef>
                <a:spcPts val="0"/>
              </a:spcBef>
              <a:spcAft>
                <a:spcPts val="0"/>
              </a:spcAft>
              <a:buClr>
                <a:schemeClr val="dk1"/>
              </a:buClr>
              <a:buSzPts val="2800"/>
              <a:buChar char="○"/>
              <a:defRPr>
                <a:solidFill>
                  <a:schemeClr val="dk1"/>
                </a:solidFill>
              </a:defRPr>
            </a:lvl5pPr>
            <a:lvl6pPr indent="-406400" lvl="5" marL="2743200" algn="l">
              <a:lnSpc>
                <a:spcPct val="115000"/>
              </a:lnSpc>
              <a:spcBef>
                <a:spcPts val="0"/>
              </a:spcBef>
              <a:spcAft>
                <a:spcPts val="0"/>
              </a:spcAft>
              <a:buClr>
                <a:schemeClr val="dk1"/>
              </a:buClr>
              <a:buSzPts val="2800"/>
              <a:buChar char="■"/>
              <a:defRPr>
                <a:solidFill>
                  <a:schemeClr val="dk1"/>
                </a:solidFill>
              </a:defRPr>
            </a:lvl6pPr>
            <a:lvl7pPr indent="-406400" lvl="6" marL="3200400" algn="l">
              <a:lnSpc>
                <a:spcPct val="115000"/>
              </a:lnSpc>
              <a:spcBef>
                <a:spcPts val="0"/>
              </a:spcBef>
              <a:spcAft>
                <a:spcPts val="0"/>
              </a:spcAft>
              <a:buClr>
                <a:schemeClr val="dk1"/>
              </a:buClr>
              <a:buSzPts val="2800"/>
              <a:buChar char="●"/>
              <a:defRPr>
                <a:solidFill>
                  <a:schemeClr val="dk1"/>
                </a:solidFill>
              </a:defRPr>
            </a:lvl7pPr>
            <a:lvl8pPr indent="-406400" lvl="7" marL="3657600" algn="l">
              <a:lnSpc>
                <a:spcPct val="115000"/>
              </a:lnSpc>
              <a:spcBef>
                <a:spcPts val="0"/>
              </a:spcBef>
              <a:spcAft>
                <a:spcPts val="0"/>
              </a:spcAft>
              <a:buClr>
                <a:schemeClr val="dk1"/>
              </a:buClr>
              <a:buSzPts val="2800"/>
              <a:buChar char="○"/>
              <a:defRPr>
                <a:solidFill>
                  <a:schemeClr val="dk1"/>
                </a:solidFill>
              </a:defRPr>
            </a:lvl8pPr>
            <a:lvl9pPr indent="-406400" lvl="8" marL="4114800" algn="l">
              <a:lnSpc>
                <a:spcPct val="115000"/>
              </a:lnSpc>
              <a:spcBef>
                <a:spcPts val="0"/>
              </a:spcBef>
              <a:spcAft>
                <a:spcPts val="0"/>
              </a:spcAft>
              <a:buClr>
                <a:schemeClr val="dk1"/>
              </a:buClr>
              <a:buSzPts val="2800"/>
              <a:buChar char="■"/>
              <a:defRPr>
                <a:solidFill>
                  <a:schemeClr val="dk1"/>
                </a:solidFill>
              </a:defRPr>
            </a:lvl9pPr>
          </a:lstStyle>
          <a:p/>
        </p:txBody>
      </p:sp>
      <p:sp>
        <p:nvSpPr>
          <p:cNvPr id="42" name="Google Shape;42;gc16b1407e1_1_3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gc16b1407e1_1_6"/>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5600"/>
              <a:buFont typeface="Arial"/>
              <a:buNone/>
              <a:defRPr b="0" i="0" sz="5600" u="none" cap="none" strike="noStrike">
                <a:solidFill>
                  <a:schemeClr val="dk1"/>
                </a:solidFill>
                <a:latin typeface="Arial"/>
                <a:ea typeface="Arial"/>
                <a:cs typeface="Arial"/>
                <a:sym typeface="Arial"/>
              </a:defRPr>
            </a:lvl9pPr>
          </a:lstStyle>
          <a:p/>
        </p:txBody>
      </p:sp>
      <p:sp>
        <p:nvSpPr>
          <p:cNvPr id="7" name="Google Shape;7;gc16b1407e1_1_6"/>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marR="0" rtl="0" algn="l">
              <a:lnSpc>
                <a:spcPct val="115000"/>
              </a:lnSpc>
              <a:spcBef>
                <a:spcPts val="0"/>
              </a:spcBef>
              <a:spcAft>
                <a:spcPts val="0"/>
              </a:spcAft>
              <a:buClr>
                <a:schemeClr val="lt2"/>
              </a:buClr>
              <a:buSzPts val="3600"/>
              <a:buFont typeface="Arial"/>
              <a:buChar char="●"/>
              <a:defRPr b="0" i="0" sz="3600" u="none" cap="none" strike="noStrike">
                <a:solidFill>
                  <a:schemeClr val="lt2"/>
                </a:solidFill>
                <a:latin typeface="Arial"/>
                <a:ea typeface="Arial"/>
                <a:cs typeface="Arial"/>
                <a:sym typeface="Arial"/>
              </a:defRPr>
            </a:lvl1pPr>
            <a:lvl2pPr indent="-406400" lvl="1" marL="914400" marR="0" rtl="0" algn="l">
              <a:lnSpc>
                <a:spcPct val="115000"/>
              </a:lnSpc>
              <a:spcBef>
                <a:spcPts val="0"/>
              </a:spcBef>
              <a:spcAft>
                <a:spcPts val="0"/>
              </a:spcAft>
              <a:buClr>
                <a:schemeClr val="lt2"/>
              </a:buClr>
              <a:buSzPts val="2800"/>
              <a:buFont typeface="Arial"/>
              <a:buChar char="○"/>
              <a:defRPr b="0" i="0" sz="2800" u="none" cap="none" strike="noStrike">
                <a:solidFill>
                  <a:schemeClr val="lt2"/>
                </a:solidFill>
                <a:latin typeface="Arial"/>
                <a:ea typeface="Arial"/>
                <a:cs typeface="Arial"/>
                <a:sym typeface="Arial"/>
              </a:defRPr>
            </a:lvl2pPr>
            <a:lvl3pPr indent="-406400" lvl="2" marL="1371600" marR="0" rtl="0" algn="l">
              <a:lnSpc>
                <a:spcPct val="115000"/>
              </a:lnSpc>
              <a:spcBef>
                <a:spcPts val="0"/>
              </a:spcBef>
              <a:spcAft>
                <a:spcPts val="0"/>
              </a:spcAft>
              <a:buClr>
                <a:schemeClr val="lt2"/>
              </a:buClr>
              <a:buSzPts val="2800"/>
              <a:buFont typeface="Arial"/>
              <a:buChar char="■"/>
              <a:defRPr b="0" i="0" sz="2800" u="none" cap="none" strike="noStrike">
                <a:solidFill>
                  <a:schemeClr val="lt2"/>
                </a:solidFill>
                <a:latin typeface="Arial"/>
                <a:ea typeface="Arial"/>
                <a:cs typeface="Arial"/>
                <a:sym typeface="Arial"/>
              </a:defRPr>
            </a:lvl3pPr>
            <a:lvl4pPr indent="-406400" lvl="3" marL="1828800" marR="0" rtl="0" algn="l">
              <a:lnSpc>
                <a:spcPct val="115000"/>
              </a:lnSpc>
              <a:spcBef>
                <a:spcPts val="0"/>
              </a:spcBef>
              <a:spcAft>
                <a:spcPts val="0"/>
              </a:spcAft>
              <a:buClr>
                <a:schemeClr val="lt2"/>
              </a:buClr>
              <a:buSzPts val="2800"/>
              <a:buFont typeface="Arial"/>
              <a:buChar char="●"/>
              <a:defRPr b="0" i="0" sz="2800" u="none" cap="none" strike="noStrike">
                <a:solidFill>
                  <a:schemeClr val="lt2"/>
                </a:solidFill>
                <a:latin typeface="Arial"/>
                <a:ea typeface="Arial"/>
                <a:cs typeface="Arial"/>
                <a:sym typeface="Arial"/>
              </a:defRPr>
            </a:lvl4pPr>
            <a:lvl5pPr indent="-406400" lvl="4" marL="2286000" marR="0" rtl="0" algn="l">
              <a:lnSpc>
                <a:spcPct val="115000"/>
              </a:lnSpc>
              <a:spcBef>
                <a:spcPts val="0"/>
              </a:spcBef>
              <a:spcAft>
                <a:spcPts val="0"/>
              </a:spcAft>
              <a:buClr>
                <a:schemeClr val="lt2"/>
              </a:buClr>
              <a:buSzPts val="2800"/>
              <a:buFont typeface="Arial"/>
              <a:buChar char="○"/>
              <a:defRPr b="0" i="0" sz="2800" u="none" cap="none" strike="noStrike">
                <a:solidFill>
                  <a:schemeClr val="lt2"/>
                </a:solidFill>
                <a:latin typeface="Arial"/>
                <a:ea typeface="Arial"/>
                <a:cs typeface="Arial"/>
                <a:sym typeface="Arial"/>
              </a:defRPr>
            </a:lvl5pPr>
            <a:lvl6pPr indent="-406400" lvl="5" marL="2743200" marR="0" rtl="0" algn="l">
              <a:lnSpc>
                <a:spcPct val="115000"/>
              </a:lnSpc>
              <a:spcBef>
                <a:spcPts val="0"/>
              </a:spcBef>
              <a:spcAft>
                <a:spcPts val="0"/>
              </a:spcAft>
              <a:buClr>
                <a:schemeClr val="lt2"/>
              </a:buClr>
              <a:buSzPts val="2800"/>
              <a:buFont typeface="Arial"/>
              <a:buChar char="■"/>
              <a:defRPr b="0" i="0" sz="2800" u="none" cap="none" strike="noStrike">
                <a:solidFill>
                  <a:schemeClr val="lt2"/>
                </a:solidFill>
                <a:latin typeface="Arial"/>
                <a:ea typeface="Arial"/>
                <a:cs typeface="Arial"/>
                <a:sym typeface="Arial"/>
              </a:defRPr>
            </a:lvl6pPr>
            <a:lvl7pPr indent="-406400" lvl="6" marL="3200400" marR="0" rtl="0" algn="l">
              <a:lnSpc>
                <a:spcPct val="115000"/>
              </a:lnSpc>
              <a:spcBef>
                <a:spcPts val="0"/>
              </a:spcBef>
              <a:spcAft>
                <a:spcPts val="0"/>
              </a:spcAft>
              <a:buClr>
                <a:schemeClr val="lt2"/>
              </a:buClr>
              <a:buSzPts val="2800"/>
              <a:buFont typeface="Arial"/>
              <a:buChar char="●"/>
              <a:defRPr b="0" i="0" sz="2800" u="none" cap="none" strike="noStrike">
                <a:solidFill>
                  <a:schemeClr val="lt2"/>
                </a:solidFill>
                <a:latin typeface="Arial"/>
                <a:ea typeface="Arial"/>
                <a:cs typeface="Arial"/>
                <a:sym typeface="Arial"/>
              </a:defRPr>
            </a:lvl7pPr>
            <a:lvl8pPr indent="-406400" lvl="7" marL="3657600" marR="0" rtl="0" algn="l">
              <a:lnSpc>
                <a:spcPct val="115000"/>
              </a:lnSpc>
              <a:spcBef>
                <a:spcPts val="0"/>
              </a:spcBef>
              <a:spcAft>
                <a:spcPts val="0"/>
              </a:spcAft>
              <a:buClr>
                <a:schemeClr val="lt2"/>
              </a:buClr>
              <a:buSzPts val="2800"/>
              <a:buFont typeface="Arial"/>
              <a:buChar char="○"/>
              <a:defRPr b="0" i="0" sz="2800" u="none" cap="none" strike="noStrike">
                <a:solidFill>
                  <a:schemeClr val="lt2"/>
                </a:solidFill>
                <a:latin typeface="Arial"/>
                <a:ea typeface="Arial"/>
                <a:cs typeface="Arial"/>
                <a:sym typeface="Arial"/>
              </a:defRPr>
            </a:lvl8pPr>
            <a:lvl9pPr indent="-406400" lvl="8" marL="4114800" marR="0" rtl="0" algn="l">
              <a:lnSpc>
                <a:spcPct val="115000"/>
              </a:lnSpc>
              <a:spcBef>
                <a:spcPts val="0"/>
              </a:spcBef>
              <a:spcAft>
                <a:spcPts val="0"/>
              </a:spcAft>
              <a:buClr>
                <a:schemeClr val="lt2"/>
              </a:buClr>
              <a:buSzPts val="2800"/>
              <a:buFont typeface="Arial"/>
              <a:buChar char="■"/>
              <a:defRPr b="0" i="0" sz="2800" u="none" cap="none" strike="noStrike">
                <a:solidFill>
                  <a:schemeClr val="lt2"/>
                </a:solidFill>
                <a:latin typeface="Arial"/>
                <a:ea typeface="Arial"/>
                <a:cs typeface="Arial"/>
                <a:sym typeface="Arial"/>
              </a:defRPr>
            </a:lvl9pPr>
          </a:lstStyle>
          <a:p/>
        </p:txBody>
      </p:sp>
      <p:sp>
        <p:nvSpPr>
          <p:cNvPr id="8" name="Google Shape;8;gc16b1407e1_1_6"/>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indent="0" lvl="0"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000"/>
              <a:buFont typeface="Arial"/>
              <a:buNone/>
              <a:defRPr b="0" i="0" sz="2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g7a3e1c8cff_0_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g7a3e1c8cff_0_16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g7a3e1c8cff_0_16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4" name="Google Shape;54;g7a3e1c8cff_0_16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g7a3e1c8cff_0_16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28" name="Shape 128"/>
        <p:cNvGrpSpPr/>
        <p:nvPr/>
      </p:nvGrpSpPr>
      <p:grpSpPr>
        <a:xfrm>
          <a:off x="0" y="0"/>
          <a:ext cx="0" cy="0"/>
          <a:chOff x="0" y="0"/>
          <a:chExt cx="0" cy="0"/>
        </a:xfrm>
      </p:grpSpPr>
      <p:grpSp>
        <p:nvGrpSpPr>
          <p:cNvPr id="129" name="Google Shape;129;p1"/>
          <p:cNvGrpSpPr/>
          <p:nvPr/>
        </p:nvGrpSpPr>
        <p:grpSpPr>
          <a:xfrm>
            <a:off x="822500" y="2390081"/>
            <a:ext cx="14280075" cy="3476379"/>
            <a:chOff x="0" y="133350"/>
            <a:chExt cx="19040100" cy="3821876"/>
          </a:xfrm>
        </p:grpSpPr>
        <p:sp>
          <p:nvSpPr>
            <p:cNvPr id="130" name="Google Shape;130;p1"/>
            <p:cNvSpPr txBox="1"/>
            <p:nvPr/>
          </p:nvSpPr>
          <p:spPr>
            <a:xfrm>
              <a:off x="0" y="133350"/>
              <a:ext cx="19040100" cy="25719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10499"/>
                <a:buFont typeface="Arial"/>
                <a:buNone/>
              </a:pPr>
              <a:r>
                <a:rPr b="1" lang="en-US" sz="9499">
                  <a:solidFill>
                    <a:srgbClr val="F8D418"/>
                  </a:solidFill>
                </a:rPr>
                <a:t>New Gen </a:t>
              </a:r>
              <a:endParaRPr b="1" sz="9499">
                <a:solidFill>
                  <a:srgbClr val="F8D418"/>
                </a:solidFill>
              </a:endParaRPr>
            </a:p>
            <a:p>
              <a:pPr indent="0" lvl="0" marL="0" marR="0" rtl="0" algn="l">
                <a:lnSpc>
                  <a:spcPct val="80000"/>
                </a:lnSpc>
                <a:spcBef>
                  <a:spcPts val="0"/>
                </a:spcBef>
                <a:spcAft>
                  <a:spcPts val="0"/>
                </a:spcAft>
                <a:buClr>
                  <a:srgbClr val="000000"/>
                </a:buClr>
                <a:buSzPts val="10499"/>
                <a:buFont typeface="Arial"/>
                <a:buNone/>
              </a:pPr>
              <a:r>
                <a:rPr b="1" lang="en-US" sz="9499">
                  <a:solidFill>
                    <a:srgbClr val="F8D418"/>
                  </a:solidFill>
                </a:rPr>
                <a:t>Innovative Idea 2021</a:t>
              </a:r>
              <a:endParaRPr b="1" i="0" sz="200" u="none" cap="none" strike="noStrike">
                <a:solidFill>
                  <a:srgbClr val="000000"/>
                </a:solidFill>
                <a:latin typeface="Arial"/>
                <a:ea typeface="Arial"/>
                <a:cs typeface="Arial"/>
                <a:sym typeface="Arial"/>
              </a:endParaRPr>
            </a:p>
          </p:txBody>
        </p:sp>
        <p:sp>
          <p:nvSpPr>
            <p:cNvPr id="131" name="Google Shape;131;p1"/>
            <p:cNvSpPr txBox="1"/>
            <p:nvPr/>
          </p:nvSpPr>
          <p:spPr>
            <a:xfrm>
              <a:off x="0" y="3532226"/>
              <a:ext cx="17593800" cy="423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2500"/>
                <a:buFont typeface="Arial"/>
                <a:buNone/>
              </a:pPr>
              <a:r>
                <a:rPr b="1" i="0" lang="en-US" sz="2500" u="none" cap="none" strike="noStrike">
                  <a:solidFill>
                    <a:srgbClr val="F8D418"/>
                  </a:solidFill>
                  <a:latin typeface="Arial"/>
                  <a:ea typeface="Arial"/>
                  <a:cs typeface="Arial"/>
                  <a:sym typeface="Arial"/>
                </a:rPr>
                <a:t>Not Disabled, Just Differently Abled</a:t>
              </a:r>
              <a:endParaRPr b="1" i="0" sz="1400" u="none" cap="none" strike="noStrike">
                <a:solidFill>
                  <a:srgbClr val="F8D418"/>
                </a:solidFill>
                <a:latin typeface="Arial"/>
                <a:ea typeface="Arial"/>
                <a:cs typeface="Arial"/>
                <a:sym typeface="Arial"/>
              </a:endParaRPr>
            </a:p>
          </p:txBody>
        </p:sp>
        <p:sp>
          <p:nvSpPr>
            <p:cNvPr id="132" name="Google Shape;132;p1"/>
            <p:cNvSpPr txBox="1"/>
            <p:nvPr/>
          </p:nvSpPr>
          <p:spPr>
            <a:xfrm>
              <a:off x="0" y="2598808"/>
              <a:ext cx="17593800" cy="930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Clr>
                  <a:srgbClr val="000000"/>
                </a:buClr>
                <a:buSzPts val="4400"/>
                <a:buFont typeface="Arial"/>
                <a:buNone/>
              </a:pPr>
              <a:r>
                <a:rPr b="1" i="0" lang="en-US" sz="5500" u="none" cap="none" strike="noStrike">
                  <a:solidFill>
                    <a:srgbClr val="F8F8F8"/>
                  </a:solidFill>
                  <a:latin typeface="Arial"/>
                  <a:ea typeface="Arial"/>
                  <a:cs typeface="Arial"/>
                  <a:sym typeface="Arial"/>
                </a:rPr>
                <a:t>SIGN LANGUAGE TRANSLATOR</a:t>
              </a:r>
              <a:endParaRPr b="1" i="0" sz="2700" u="none" cap="none" strike="noStrike">
                <a:solidFill>
                  <a:srgbClr val="000000"/>
                </a:solidFill>
                <a:latin typeface="Arial"/>
                <a:ea typeface="Arial"/>
                <a:cs typeface="Arial"/>
                <a:sym typeface="Arial"/>
              </a:endParaRPr>
            </a:p>
          </p:txBody>
        </p:sp>
      </p:grpSp>
      <p:sp>
        <p:nvSpPr>
          <p:cNvPr id="133" name="Google Shape;133;p1"/>
          <p:cNvSpPr/>
          <p:nvPr/>
        </p:nvSpPr>
        <p:spPr>
          <a:xfrm>
            <a:off x="16694791" y="0"/>
            <a:ext cx="1593209" cy="10287000"/>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
          <p:cNvSpPr/>
          <p:nvPr/>
        </p:nvSpPr>
        <p:spPr>
          <a:xfrm>
            <a:off x="0" y="1845076"/>
            <a:ext cx="16694792" cy="21787"/>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pic>
        <p:nvPicPr>
          <p:cNvPr id="135" name="Google Shape;135;p1"/>
          <p:cNvPicPr preferRelativeResize="0"/>
          <p:nvPr/>
        </p:nvPicPr>
        <p:blipFill rotWithShape="1">
          <a:blip r:embed="rId3">
            <a:alphaModFix/>
          </a:blip>
          <a:srcRect b="0" l="0" r="0" t="0"/>
          <a:stretch/>
        </p:blipFill>
        <p:spPr>
          <a:xfrm>
            <a:off x="17279600" y="816904"/>
            <a:ext cx="423592" cy="423592"/>
          </a:xfrm>
          <a:prstGeom prst="rect">
            <a:avLst/>
          </a:prstGeom>
          <a:noFill/>
          <a:ln>
            <a:noFill/>
          </a:ln>
        </p:spPr>
      </p:pic>
      <p:grpSp>
        <p:nvGrpSpPr>
          <p:cNvPr id="136" name="Google Shape;136;p1"/>
          <p:cNvGrpSpPr/>
          <p:nvPr/>
        </p:nvGrpSpPr>
        <p:grpSpPr>
          <a:xfrm>
            <a:off x="1028700" y="9121014"/>
            <a:ext cx="988756" cy="274570"/>
            <a:chOff x="0" y="1"/>
            <a:chExt cx="1318340" cy="366093"/>
          </a:xfrm>
        </p:grpSpPr>
        <p:sp>
          <p:nvSpPr>
            <p:cNvPr id="137" name="Google Shape;137;p1"/>
            <p:cNvSpPr/>
            <p:nvPr/>
          </p:nvSpPr>
          <p:spPr>
            <a:xfrm rot="-5400000">
              <a:off x="-59972" y="59972"/>
              <a:ext cx="366093" cy="246150"/>
            </a:xfrm>
            <a:custGeom>
              <a:rect b="b" l="l" r="r" t="t"/>
              <a:pathLst>
                <a:path extrusionOk="0" h="1297940" w="1930400">
                  <a:moveTo>
                    <a:pt x="0" y="0"/>
                  </a:moveTo>
                  <a:lnTo>
                    <a:pt x="965200" y="1297940"/>
                  </a:lnTo>
                  <a:lnTo>
                    <a:pt x="1930400" y="0"/>
                  </a:lnTo>
                  <a:close/>
                </a:path>
              </a:pathLst>
            </a:custGeom>
            <a:solidFill>
              <a:srgbClr val="F8D418"/>
            </a:solidFill>
            <a:ln>
              <a:noFill/>
            </a:ln>
          </p:spPr>
        </p:sp>
        <p:sp>
          <p:nvSpPr>
            <p:cNvPr id="138" name="Google Shape;138;p1"/>
            <p:cNvSpPr/>
            <p:nvPr/>
          </p:nvSpPr>
          <p:spPr>
            <a:xfrm rot="-5400000">
              <a:off x="476123" y="59972"/>
              <a:ext cx="366093" cy="246150"/>
            </a:xfrm>
            <a:custGeom>
              <a:rect b="b" l="l" r="r" t="t"/>
              <a:pathLst>
                <a:path extrusionOk="0" h="1297940" w="1930400">
                  <a:moveTo>
                    <a:pt x="0" y="0"/>
                  </a:moveTo>
                  <a:lnTo>
                    <a:pt x="965200" y="1297940"/>
                  </a:lnTo>
                  <a:lnTo>
                    <a:pt x="1930400" y="0"/>
                  </a:lnTo>
                  <a:close/>
                </a:path>
              </a:pathLst>
            </a:custGeom>
            <a:solidFill>
              <a:srgbClr val="F8F8F8"/>
            </a:solidFill>
            <a:ln>
              <a:noFill/>
            </a:ln>
          </p:spPr>
        </p:sp>
        <p:sp>
          <p:nvSpPr>
            <p:cNvPr id="139" name="Google Shape;139;p1"/>
            <p:cNvSpPr/>
            <p:nvPr/>
          </p:nvSpPr>
          <p:spPr>
            <a:xfrm rot="-5400000">
              <a:off x="1012218" y="59972"/>
              <a:ext cx="366093" cy="246150"/>
            </a:xfrm>
            <a:custGeom>
              <a:rect b="b" l="l" r="r" t="t"/>
              <a:pathLst>
                <a:path extrusionOk="0" h="1297940" w="1930400">
                  <a:moveTo>
                    <a:pt x="0" y="0"/>
                  </a:moveTo>
                  <a:lnTo>
                    <a:pt x="965200" y="1297940"/>
                  </a:lnTo>
                  <a:lnTo>
                    <a:pt x="1930400" y="0"/>
                  </a:lnTo>
                  <a:close/>
                </a:path>
              </a:pathLst>
            </a:custGeom>
            <a:solidFill>
              <a:srgbClr val="F8F8F8"/>
            </a:solidFill>
            <a:ln>
              <a:noFill/>
            </a:ln>
          </p:spPr>
        </p:sp>
      </p:grpSp>
      <p:sp>
        <p:nvSpPr>
          <p:cNvPr id="140" name="Google Shape;140;p1"/>
          <p:cNvSpPr/>
          <p:nvPr/>
        </p:nvSpPr>
        <p:spPr>
          <a:xfrm flipH="1" rot="10800000">
            <a:off x="2637200" y="9222116"/>
            <a:ext cx="14049773" cy="32655"/>
          </a:xfrm>
          <a:custGeom>
            <a:rect b="b" l="l" r="r" t="t"/>
            <a:pathLst>
              <a:path extrusionOk="0" h="69850" w="50177759">
                <a:moveTo>
                  <a:pt x="49886930" y="0"/>
                </a:moveTo>
                <a:lnTo>
                  <a:pt x="0" y="0"/>
                </a:lnTo>
                <a:lnTo>
                  <a:pt x="0" y="69850"/>
                </a:lnTo>
                <a:lnTo>
                  <a:pt x="50177759" y="69850"/>
                </a:lnTo>
                <a:lnTo>
                  <a:pt x="50177759" y="0"/>
                </a:lnTo>
                <a:close/>
              </a:path>
            </a:pathLst>
          </a:custGeom>
          <a:solidFill>
            <a:srgbClr val="F8F8F8"/>
          </a:solidFill>
          <a:ln>
            <a:noFill/>
          </a:ln>
        </p:spPr>
      </p:sp>
      <p:pic>
        <p:nvPicPr>
          <p:cNvPr id="141" name="Google Shape;141;p1"/>
          <p:cNvPicPr preferRelativeResize="0"/>
          <p:nvPr/>
        </p:nvPicPr>
        <p:blipFill rotWithShape="1">
          <a:blip r:embed="rId4">
            <a:alphaModFix/>
          </a:blip>
          <a:srcRect b="0" l="0" r="0" t="0"/>
          <a:stretch/>
        </p:blipFill>
        <p:spPr>
          <a:xfrm>
            <a:off x="121908" y="238760"/>
            <a:ext cx="1401170" cy="1259442"/>
          </a:xfrm>
          <a:prstGeom prst="rect">
            <a:avLst/>
          </a:prstGeom>
          <a:noFill/>
          <a:ln>
            <a:noFill/>
          </a:ln>
        </p:spPr>
      </p:pic>
      <p:sp>
        <p:nvSpPr>
          <p:cNvPr id="142" name="Google Shape;142;p1"/>
          <p:cNvSpPr txBox="1"/>
          <p:nvPr/>
        </p:nvSpPr>
        <p:spPr>
          <a:xfrm>
            <a:off x="8933030" y="3131653"/>
            <a:ext cx="9525" cy="1533525"/>
          </a:xfrm>
          <a:prstGeom prst="rect">
            <a:avLst/>
          </a:prstGeom>
          <a:noFill/>
          <a:ln>
            <a:noFill/>
          </a:ln>
        </p:spPr>
        <p:txBody>
          <a:bodyPr anchorCtr="0" anchor="t" bIns="0" lIns="0" spcFirstLastPara="1" rIns="0" wrap="square" tIns="0">
            <a:spAutoFit/>
          </a:bodyPr>
          <a:lstStyle/>
          <a:p>
            <a:pPr indent="0" lvl="0" marL="0" marR="0" rtl="0" algn="ctr">
              <a:lnSpc>
                <a:spcPct val="6999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 name="Google Shape;143;p1"/>
          <p:cNvSpPr txBox="1"/>
          <p:nvPr/>
        </p:nvSpPr>
        <p:spPr>
          <a:xfrm>
            <a:off x="1729275" y="114925"/>
            <a:ext cx="14682301" cy="107520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Clr>
                <a:srgbClr val="000000"/>
              </a:buClr>
              <a:buSzPts val="6261"/>
              <a:buFont typeface="Arial"/>
              <a:buNone/>
            </a:pPr>
            <a:r>
              <a:rPr b="1" i="0" lang="en-US" sz="6261" u="none" cap="none" strike="noStrike">
                <a:solidFill>
                  <a:srgbClr val="F8D418"/>
                </a:solidFill>
                <a:latin typeface="Open Sans"/>
                <a:ea typeface="Open Sans"/>
                <a:cs typeface="Open Sans"/>
                <a:sym typeface="Open Sans"/>
              </a:rPr>
              <a:t>Sri Ramakrishna Engineering College</a:t>
            </a:r>
            <a:endParaRPr b="0" i="0" sz="1400" u="none" cap="none" strike="noStrike">
              <a:solidFill>
                <a:srgbClr val="000000"/>
              </a:solidFill>
              <a:latin typeface="Arial"/>
              <a:ea typeface="Arial"/>
              <a:cs typeface="Arial"/>
              <a:sym typeface="Arial"/>
            </a:endParaRPr>
          </a:p>
        </p:txBody>
      </p:sp>
      <p:sp>
        <p:nvSpPr>
          <p:cNvPr id="144" name="Google Shape;144;p1"/>
          <p:cNvSpPr txBox="1"/>
          <p:nvPr/>
        </p:nvSpPr>
        <p:spPr>
          <a:xfrm>
            <a:off x="1729285" y="1202396"/>
            <a:ext cx="10481700" cy="396600"/>
          </a:xfrm>
          <a:prstGeom prst="rect">
            <a:avLst/>
          </a:prstGeom>
          <a:noFill/>
          <a:ln>
            <a:noFill/>
          </a:ln>
        </p:spPr>
        <p:txBody>
          <a:bodyPr anchorCtr="0" anchor="t" bIns="0" lIns="0" spcFirstLastPara="1" rIns="0" wrap="square" tIns="0">
            <a:spAutoFit/>
          </a:bodyPr>
          <a:lstStyle/>
          <a:p>
            <a:pPr indent="0" lvl="0" marL="0" marR="0" rtl="0" algn="ctr">
              <a:lnSpc>
                <a:spcPct val="140033"/>
              </a:lnSpc>
              <a:spcBef>
                <a:spcPts val="0"/>
              </a:spcBef>
              <a:spcAft>
                <a:spcPts val="0"/>
              </a:spcAft>
              <a:buClr>
                <a:srgbClr val="000000"/>
              </a:buClr>
              <a:buSzPts val="2408"/>
              <a:buFont typeface="Arial"/>
              <a:buNone/>
            </a:pPr>
            <a:r>
              <a:rPr b="0" i="0" lang="en-US" sz="2408" u="none" cap="none" strike="noStrike">
                <a:solidFill>
                  <a:srgbClr val="FFFFFF"/>
                </a:solidFill>
                <a:latin typeface="Open Sans"/>
                <a:ea typeface="Open Sans"/>
                <a:cs typeface="Open Sans"/>
                <a:sym typeface="Open Sans"/>
              </a:rPr>
              <a:t>NGGO Colony, Vattamalaipalayam, Coimbatore, Tamil Nadu 641022, India</a:t>
            </a:r>
            <a:endParaRPr b="0" i="0" sz="1400" u="none" cap="none" strike="noStrike">
              <a:solidFill>
                <a:srgbClr val="000000"/>
              </a:solidFill>
              <a:latin typeface="Arial"/>
              <a:ea typeface="Arial"/>
              <a:cs typeface="Arial"/>
              <a:sym typeface="Arial"/>
            </a:endParaRPr>
          </a:p>
        </p:txBody>
      </p:sp>
      <p:sp>
        <p:nvSpPr>
          <p:cNvPr id="145" name="Google Shape;145;p1"/>
          <p:cNvSpPr txBox="1"/>
          <p:nvPr/>
        </p:nvSpPr>
        <p:spPr>
          <a:xfrm>
            <a:off x="10950729" y="6098660"/>
            <a:ext cx="5109900" cy="23898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3199"/>
              <a:buFont typeface="Arial"/>
              <a:buNone/>
            </a:pPr>
            <a:r>
              <a:rPr b="1" i="0" lang="en-US" sz="3199" u="none" cap="none" strike="noStrike">
                <a:solidFill>
                  <a:srgbClr val="F8D418"/>
                </a:solidFill>
                <a:latin typeface="Open Sans"/>
                <a:ea typeface="Open Sans"/>
                <a:cs typeface="Open Sans"/>
                <a:sym typeface="Open Sans"/>
              </a:rPr>
              <a:t>Team Members</a:t>
            </a:r>
            <a:endParaRPr b="0" i="0" sz="1400" u="none" cap="none" strike="noStrike">
              <a:solidFill>
                <a:srgbClr val="000000"/>
              </a:solidFill>
              <a:latin typeface="Arial"/>
              <a:ea typeface="Arial"/>
              <a:cs typeface="Arial"/>
              <a:sym typeface="Arial"/>
            </a:endParaRPr>
          </a:p>
          <a:p>
            <a:pPr indent="-313869" lvl="1" marL="627738" marR="0" rtl="0" algn="l">
              <a:lnSpc>
                <a:spcPct val="140006"/>
              </a:lnSpc>
              <a:spcBef>
                <a:spcPts val="0"/>
              </a:spcBef>
              <a:spcAft>
                <a:spcPts val="0"/>
              </a:spcAft>
              <a:buClr>
                <a:srgbClr val="FFFFFF"/>
              </a:buClr>
              <a:buSzPts val="2907"/>
              <a:buFont typeface="Arial"/>
              <a:buChar char="•"/>
            </a:pPr>
            <a:r>
              <a:rPr b="1" i="0" lang="en-US" sz="2907" u="none" cap="none" strike="noStrike">
                <a:solidFill>
                  <a:srgbClr val="FFFFFF"/>
                </a:solidFill>
                <a:latin typeface="Open Sans"/>
                <a:ea typeface="Open Sans"/>
                <a:cs typeface="Open Sans"/>
                <a:sym typeface="Open Sans"/>
              </a:rPr>
              <a:t>Ajay Poudar 1901064   </a:t>
            </a:r>
            <a:endParaRPr b="0" i="0" sz="1400" u="none" cap="none" strike="noStrike">
              <a:solidFill>
                <a:srgbClr val="000000"/>
              </a:solidFill>
              <a:latin typeface="Arial"/>
              <a:ea typeface="Arial"/>
              <a:cs typeface="Arial"/>
              <a:sym typeface="Arial"/>
            </a:endParaRPr>
          </a:p>
          <a:p>
            <a:pPr indent="-313869" lvl="1" marL="627738" marR="0" rtl="0" algn="l">
              <a:lnSpc>
                <a:spcPct val="140006"/>
              </a:lnSpc>
              <a:spcBef>
                <a:spcPts val="0"/>
              </a:spcBef>
              <a:spcAft>
                <a:spcPts val="0"/>
              </a:spcAft>
              <a:buClr>
                <a:srgbClr val="FFFFFF"/>
              </a:buClr>
              <a:buSzPts val="2907"/>
              <a:buFont typeface="Arial"/>
              <a:buChar char="•"/>
            </a:pPr>
            <a:r>
              <a:rPr b="1" i="0" lang="en-US" sz="2907" u="none" cap="none" strike="noStrike">
                <a:solidFill>
                  <a:srgbClr val="FFFFFF"/>
                </a:solidFill>
                <a:latin typeface="Open Sans"/>
                <a:ea typeface="Open Sans"/>
                <a:cs typeface="Open Sans"/>
                <a:sym typeface="Open Sans"/>
              </a:rPr>
              <a:t>Ayush Dutta 1901067   </a:t>
            </a:r>
            <a:endParaRPr b="0" i="0" sz="1400" u="none" cap="none" strike="noStrike">
              <a:solidFill>
                <a:srgbClr val="000000"/>
              </a:solidFill>
              <a:latin typeface="Arial"/>
              <a:ea typeface="Arial"/>
              <a:cs typeface="Arial"/>
              <a:sym typeface="Arial"/>
            </a:endParaRPr>
          </a:p>
          <a:p>
            <a:pPr indent="-313869" lvl="1" marL="627738" marR="0" rtl="0" algn="l">
              <a:lnSpc>
                <a:spcPct val="140006"/>
              </a:lnSpc>
              <a:spcBef>
                <a:spcPts val="0"/>
              </a:spcBef>
              <a:spcAft>
                <a:spcPts val="0"/>
              </a:spcAft>
              <a:buClr>
                <a:srgbClr val="FFFFFF"/>
              </a:buClr>
              <a:buSzPts val="2907"/>
              <a:buFont typeface="Arial"/>
              <a:buChar char="•"/>
            </a:pPr>
            <a:r>
              <a:rPr b="1" i="0" lang="en-US" sz="2907" u="none" cap="none" strike="noStrike">
                <a:solidFill>
                  <a:srgbClr val="FFFFFF"/>
                </a:solidFill>
                <a:latin typeface="Open Sans"/>
                <a:ea typeface="Open Sans"/>
                <a:cs typeface="Open Sans"/>
                <a:sym typeface="Open Sans"/>
              </a:rPr>
              <a:t>Andro Benoson 1901012 </a:t>
            </a:r>
            <a:endParaRPr b="0" i="0" sz="1400" u="none" cap="none" strike="noStrike">
              <a:solidFill>
                <a:srgbClr val="000000"/>
              </a:solidFill>
              <a:latin typeface="Arial"/>
              <a:ea typeface="Arial"/>
              <a:cs typeface="Arial"/>
              <a:sym typeface="Arial"/>
            </a:endParaRPr>
          </a:p>
        </p:txBody>
      </p:sp>
      <p:pic>
        <p:nvPicPr>
          <p:cNvPr id="146" name="Google Shape;146;p1"/>
          <p:cNvPicPr preferRelativeResize="0"/>
          <p:nvPr/>
        </p:nvPicPr>
        <p:blipFill rotWithShape="1">
          <a:blip r:embed="rId5">
            <a:alphaModFix/>
          </a:blip>
          <a:srcRect b="0" l="0" r="0" t="0"/>
          <a:stretch/>
        </p:blipFill>
        <p:spPr>
          <a:xfrm>
            <a:off x="1028698" y="5866445"/>
            <a:ext cx="1681063" cy="1681063"/>
          </a:xfrm>
          <a:prstGeom prst="rect">
            <a:avLst/>
          </a:prstGeom>
          <a:noFill/>
          <a:ln>
            <a:noFill/>
          </a:ln>
        </p:spPr>
      </p:pic>
      <p:pic>
        <p:nvPicPr>
          <p:cNvPr id="147" name="Google Shape;147;p1"/>
          <p:cNvPicPr preferRelativeResize="0"/>
          <p:nvPr/>
        </p:nvPicPr>
        <p:blipFill>
          <a:blip r:embed="rId6">
            <a:alphaModFix/>
          </a:blip>
          <a:stretch>
            <a:fillRect/>
          </a:stretch>
        </p:blipFill>
        <p:spPr>
          <a:xfrm>
            <a:off x="8691925" y="6217925"/>
            <a:ext cx="2389823" cy="2389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529"/>
        </a:solidFill>
      </p:bgPr>
    </p:bg>
    <p:spTree>
      <p:nvGrpSpPr>
        <p:cNvPr id="277" name="Shape 277"/>
        <p:cNvGrpSpPr/>
        <p:nvPr/>
      </p:nvGrpSpPr>
      <p:grpSpPr>
        <a:xfrm>
          <a:off x="0" y="0"/>
          <a:ext cx="0" cy="0"/>
          <a:chOff x="0" y="0"/>
          <a:chExt cx="0" cy="0"/>
        </a:xfrm>
      </p:grpSpPr>
      <p:sp>
        <p:nvSpPr>
          <p:cNvPr id="278" name="Google Shape;278;gc3c925822c_1_14"/>
          <p:cNvSpPr/>
          <p:nvPr/>
        </p:nvSpPr>
        <p:spPr>
          <a:xfrm>
            <a:off x="0" y="0"/>
            <a:ext cx="1593300" cy="10287000"/>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c3c925822c_1_14"/>
          <p:cNvSpPr/>
          <p:nvPr/>
        </p:nvSpPr>
        <p:spPr>
          <a:xfrm rot="-5400000">
            <a:off x="1120595" y="1425271"/>
            <a:ext cx="342646" cy="230384"/>
          </a:xfrm>
          <a:custGeom>
            <a:rect b="b" l="l" r="r" t="t"/>
            <a:pathLst>
              <a:path extrusionOk="0" h="1297940" w="1930400">
                <a:moveTo>
                  <a:pt x="0" y="0"/>
                </a:moveTo>
                <a:lnTo>
                  <a:pt x="965200" y="1297940"/>
                </a:lnTo>
                <a:lnTo>
                  <a:pt x="1930400" y="0"/>
                </a:lnTo>
                <a:close/>
              </a:path>
            </a:pathLst>
          </a:custGeom>
          <a:solidFill>
            <a:srgbClr val="1E1E1E"/>
          </a:solidFill>
          <a:ln>
            <a:noFill/>
          </a:ln>
        </p:spPr>
      </p:sp>
      <p:sp>
        <p:nvSpPr>
          <p:cNvPr id="280" name="Google Shape;280;gc3c925822c_1_14"/>
          <p:cNvSpPr/>
          <p:nvPr/>
        </p:nvSpPr>
        <p:spPr>
          <a:xfrm>
            <a:off x="0" y="806968"/>
            <a:ext cx="16478415" cy="21828"/>
          </a:xfrm>
          <a:custGeom>
            <a:rect b="b" l="l" r="r" t="t"/>
            <a:pathLst>
              <a:path extrusionOk="0" h="69850" w="52730927">
                <a:moveTo>
                  <a:pt x="52440098" y="0"/>
                </a:moveTo>
                <a:lnTo>
                  <a:pt x="0" y="0"/>
                </a:lnTo>
                <a:lnTo>
                  <a:pt x="0" y="69850"/>
                </a:lnTo>
                <a:lnTo>
                  <a:pt x="52730927" y="69850"/>
                </a:lnTo>
                <a:lnTo>
                  <a:pt x="52730927" y="0"/>
                </a:lnTo>
                <a:close/>
              </a:path>
            </a:pathLst>
          </a:custGeom>
          <a:solidFill>
            <a:srgbClr val="F8F8F8"/>
          </a:solidFill>
          <a:ln>
            <a:noFill/>
          </a:ln>
        </p:spPr>
      </p:sp>
      <p:pic>
        <p:nvPicPr>
          <p:cNvPr id="281" name="Google Shape;281;gc3c925822c_1_14"/>
          <p:cNvPicPr preferRelativeResize="0"/>
          <p:nvPr/>
        </p:nvPicPr>
        <p:blipFill rotWithShape="1">
          <a:blip r:embed="rId3">
            <a:alphaModFix/>
          </a:blip>
          <a:srcRect b="0" l="0" r="0" t="0"/>
          <a:stretch/>
        </p:blipFill>
        <p:spPr>
          <a:xfrm>
            <a:off x="17047075" y="605663"/>
            <a:ext cx="424451" cy="424451"/>
          </a:xfrm>
          <a:prstGeom prst="rect">
            <a:avLst/>
          </a:prstGeom>
          <a:noFill/>
          <a:ln>
            <a:noFill/>
          </a:ln>
        </p:spPr>
      </p:pic>
      <p:sp>
        <p:nvSpPr>
          <p:cNvPr id="282" name="Google Shape;282;gc3c925822c_1_14"/>
          <p:cNvSpPr txBox="1"/>
          <p:nvPr/>
        </p:nvSpPr>
        <p:spPr>
          <a:xfrm>
            <a:off x="1783270" y="990600"/>
            <a:ext cx="11145300" cy="1061700"/>
          </a:xfrm>
          <a:prstGeom prst="rect">
            <a:avLst/>
          </a:prstGeom>
          <a:noFill/>
          <a:ln>
            <a:noFill/>
          </a:ln>
        </p:spPr>
        <p:txBody>
          <a:bodyPr anchorCtr="0" anchor="t" bIns="0" lIns="0" spcFirstLastPara="1" rIns="0" wrap="square" tIns="0">
            <a:spAutoFit/>
          </a:bodyPr>
          <a:lstStyle/>
          <a:p>
            <a:pPr indent="0" lvl="0" marL="0" marR="0" rtl="0" algn="l">
              <a:lnSpc>
                <a:spcPct val="125996"/>
              </a:lnSpc>
              <a:spcBef>
                <a:spcPts val="0"/>
              </a:spcBef>
              <a:spcAft>
                <a:spcPts val="0"/>
              </a:spcAft>
              <a:buClr>
                <a:srgbClr val="000000"/>
              </a:buClr>
              <a:buSzPts val="6724"/>
              <a:buFont typeface="Arial"/>
              <a:buNone/>
            </a:pPr>
            <a:r>
              <a:rPr b="1" i="0" lang="en-US" sz="6724" u="none" cap="none" strike="noStrike">
                <a:solidFill>
                  <a:srgbClr val="F8D418"/>
                </a:solidFill>
                <a:latin typeface="Open Sans ExtraBold"/>
                <a:ea typeface="Open Sans ExtraBold"/>
                <a:cs typeface="Open Sans ExtraBold"/>
                <a:sym typeface="Open Sans ExtraBold"/>
              </a:rPr>
              <a:t>Implementation Results</a:t>
            </a:r>
            <a:endParaRPr b="0" i="0" sz="1400" u="none" cap="none" strike="noStrike">
              <a:solidFill>
                <a:srgbClr val="000000"/>
              </a:solidFill>
              <a:latin typeface="Arial"/>
              <a:ea typeface="Arial"/>
              <a:cs typeface="Arial"/>
              <a:sym typeface="Arial"/>
            </a:endParaRPr>
          </a:p>
        </p:txBody>
      </p:sp>
      <p:sp>
        <p:nvSpPr>
          <p:cNvPr id="283" name="Google Shape;283;gc3c925822c_1_14"/>
          <p:cNvSpPr/>
          <p:nvPr/>
        </p:nvSpPr>
        <p:spPr>
          <a:xfrm rot="10800000">
            <a:off x="1593288" y="9556005"/>
            <a:ext cx="16726537" cy="21828"/>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pic>
        <p:nvPicPr>
          <p:cNvPr id="284" name="Google Shape;284;gc3c925822c_1_14"/>
          <p:cNvPicPr preferRelativeResize="0"/>
          <p:nvPr/>
        </p:nvPicPr>
        <p:blipFill rotWithShape="1">
          <a:blip r:embed="rId4">
            <a:alphaModFix/>
          </a:blip>
          <a:srcRect b="0" l="0" r="0" t="0"/>
          <a:stretch/>
        </p:blipFill>
        <p:spPr>
          <a:xfrm>
            <a:off x="1783275" y="2114975"/>
            <a:ext cx="3355300" cy="7265655"/>
          </a:xfrm>
          <a:prstGeom prst="rect">
            <a:avLst/>
          </a:prstGeom>
          <a:noFill/>
          <a:ln>
            <a:noFill/>
          </a:ln>
        </p:spPr>
      </p:pic>
      <p:pic>
        <p:nvPicPr>
          <p:cNvPr id="285" name="Google Shape;285;gc3c925822c_1_14"/>
          <p:cNvPicPr preferRelativeResize="0"/>
          <p:nvPr/>
        </p:nvPicPr>
        <p:blipFill rotWithShape="1">
          <a:blip r:embed="rId5">
            <a:alphaModFix/>
          </a:blip>
          <a:srcRect b="0" l="21796" r="27110" t="0"/>
          <a:stretch/>
        </p:blipFill>
        <p:spPr>
          <a:xfrm>
            <a:off x="5311937" y="2115000"/>
            <a:ext cx="3701837" cy="7245168"/>
          </a:xfrm>
          <a:prstGeom prst="rect">
            <a:avLst/>
          </a:prstGeom>
          <a:noFill/>
          <a:ln>
            <a:noFill/>
          </a:ln>
        </p:spPr>
      </p:pic>
      <p:pic>
        <p:nvPicPr>
          <p:cNvPr id="286" name="Google Shape;286;gc3c925822c_1_14"/>
          <p:cNvPicPr preferRelativeResize="0"/>
          <p:nvPr/>
        </p:nvPicPr>
        <p:blipFill rotWithShape="1">
          <a:blip r:embed="rId6">
            <a:alphaModFix/>
          </a:blip>
          <a:srcRect b="0" l="8532" r="29635" t="6820"/>
          <a:stretch/>
        </p:blipFill>
        <p:spPr>
          <a:xfrm>
            <a:off x="9187125" y="2083575"/>
            <a:ext cx="4583475" cy="7245174"/>
          </a:xfrm>
          <a:prstGeom prst="rect">
            <a:avLst/>
          </a:prstGeom>
          <a:noFill/>
          <a:ln>
            <a:noFill/>
          </a:ln>
        </p:spPr>
      </p:pic>
      <p:pic>
        <p:nvPicPr>
          <p:cNvPr id="287" name="Google Shape;287;gc3c925822c_1_14"/>
          <p:cNvPicPr preferRelativeResize="0"/>
          <p:nvPr/>
        </p:nvPicPr>
        <p:blipFill rotWithShape="1">
          <a:blip r:embed="rId7">
            <a:alphaModFix/>
          </a:blip>
          <a:srcRect b="0" l="0" r="0" t="0"/>
          <a:stretch/>
        </p:blipFill>
        <p:spPr>
          <a:xfrm>
            <a:off x="13943950" y="2068275"/>
            <a:ext cx="3527574" cy="7271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529"/>
        </a:solidFill>
      </p:bgPr>
    </p:bg>
    <p:spTree>
      <p:nvGrpSpPr>
        <p:cNvPr id="291" name="Shape 291"/>
        <p:cNvGrpSpPr/>
        <p:nvPr/>
      </p:nvGrpSpPr>
      <p:grpSpPr>
        <a:xfrm>
          <a:off x="0" y="0"/>
          <a:ext cx="0" cy="0"/>
          <a:chOff x="0" y="0"/>
          <a:chExt cx="0" cy="0"/>
        </a:xfrm>
      </p:grpSpPr>
      <p:sp>
        <p:nvSpPr>
          <p:cNvPr id="292" name="Google Shape;292;g7a3e1c8cff_0_4"/>
          <p:cNvSpPr/>
          <p:nvPr/>
        </p:nvSpPr>
        <p:spPr>
          <a:xfrm>
            <a:off x="0" y="0"/>
            <a:ext cx="1176600" cy="10287000"/>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7a3e1c8cff_0_4"/>
          <p:cNvSpPr/>
          <p:nvPr/>
        </p:nvSpPr>
        <p:spPr>
          <a:xfrm rot="-5400000">
            <a:off x="698670" y="1406259"/>
            <a:ext cx="342646" cy="230384"/>
          </a:xfrm>
          <a:custGeom>
            <a:rect b="b" l="l" r="r" t="t"/>
            <a:pathLst>
              <a:path extrusionOk="0" h="1297940" w="1930400">
                <a:moveTo>
                  <a:pt x="0" y="0"/>
                </a:moveTo>
                <a:lnTo>
                  <a:pt x="965200" y="1297940"/>
                </a:lnTo>
                <a:lnTo>
                  <a:pt x="1930400" y="0"/>
                </a:lnTo>
                <a:close/>
              </a:path>
            </a:pathLst>
          </a:custGeom>
          <a:solidFill>
            <a:srgbClr val="1E1E1E"/>
          </a:solidFill>
          <a:ln>
            <a:noFill/>
          </a:ln>
        </p:spPr>
      </p:sp>
      <p:sp>
        <p:nvSpPr>
          <p:cNvPr id="294" name="Google Shape;294;g7a3e1c8cff_0_4"/>
          <p:cNvSpPr/>
          <p:nvPr/>
        </p:nvSpPr>
        <p:spPr>
          <a:xfrm>
            <a:off x="0" y="806968"/>
            <a:ext cx="16478415" cy="21828"/>
          </a:xfrm>
          <a:custGeom>
            <a:rect b="b" l="l" r="r" t="t"/>
            <a:pathLst>
              <a:path extrusionOk="0" h="69850" w="52730927">
                <a:moveTo>
                  <a:pt x="52440098" y="0"/>
                </a:moveTo>
                <a:lnTo>
                  <a:pt x="0" y="0"/>
                </a:lnTo>
                <a:lnTo>
                  <a:pt x="0" y="69850"/>
                </a:lnTo>
                <a:lnTo>
                  <a:pt x="52730927" y="69850"/>
                </a:lnTo>
                <a:lnTo>
                  <a:pt x="52730927" y="0"/>
                </a:lnTo>
                <a:close/>
              </a:path>
            </a:pathLst>
          </a:custGeom>
          <a:solidFill>
            <a:srgbClr val="F8F8F8"/>
          </a:solidFill>
          <a:ln>
            <a:noFill/>
          </a:ln>
        </p:spPr>
      </p:sp>
      <p:pic>
        <p:nvPicPr>
          <p:cNvPr id="295" name="Google Shape;295;g7a3e1c8cff_0_4"/>
          <p:cNvPicPr preferRelativeResize="0"/>
          <p:nvPr/>
        </p:nvPicPr>
        <p:blipFill rotWithShape="1">
          <a:blip r:embed="rId3">
            <a:alphaModFix/>
          </a:blip>
          <a:srcRect b="0" l="0" r="0" t="0"/>
          <a:stretch/>
        </p:blipFill>
        <p:spPr>
          <a:xfrm>
            <a:off x="17047075" y="816475"/>
            <a:ext cx="424451" cy="424451"/>
          </a:xfrm>
          <a:prstGeom prst="rect">
            <a:avLst/>
          </a:prstGeom>
          <a:noFill/>
          <a:ln>
            <a:noFill/>
          </a:ln>
        </p:spPr>
      </p:pic>
      <p:sp>
        <p:nvSpPr>
          <p:cNvPr id="296" name="Google Shape;296;g7a3e1c8cff_0_4"/>
          <p:cNvSpPr txBox="1"/>
          <p:nvPr/>
        </p:nvSpPr>
        <p:spPr>
          <a:xfrm>
            <a:off x="1321170" y="990600"/>
            <a:ext cx="11145300" cy="1061700"/>
          </a:xfrm>
          <a:prstGeom prst="rect">
            <a:avLst/>
          </a:prstGeom>
          <a:noFill/>
          <a:ln>
            <a:noFill/>
          </a:ln>
        </p:spPr>
        <p:txBody>
          <a:bodyPr anchorCtr="0" anchor="t" bIns="0" lIns="0" spcFirstLastPara="1" rIns="0" wrap="square" tIns="0">
            <a:noAutofit/>
          </a:bodyPr>
          <a:lstStyle/>
          <a:p>
            <a:pPr indent="0" lvl="0" marL="0" marR="0" rtl="0" algn="l">
              <a:lnSpc>
                <a:spcPct val="125996"/>
              </a:lnSpc>
              <a:spcBef>
                <a:spcPts val="0"/>
              </a:spcBef>
              <a:spcAft>
                <a:spcPts val="0"/>
              </a:spcAft>
              <a:buClr>
                <a:srgbClr val="000000"/>
              </a:buClr>
              <a:buSzPts val="6724"/>
              <a:buFont typeface="Arial"/>
              <a:buNone/>
            </a:pPr>
            <a:r>
              <a:rPr b="1" i="0" lang="en-US" sz="6724" u="none" cap="none" strike="noStrike">
                <a:solidFill>
                  <a:srgbClr val="F8D418"/>
                </a:solidFill>
                <a:latin typeface="Open Sans ExtraBold"/>
                <a:ea typeface="Open Sans ExtraBold"/>
                <a:cs typeface="Open Sans ExtraBold"/>
                <a:sym typeface="Open Sans ExtraBold"/>
              </a:rPr>
              <a:t>Implementation Results</a:t>
            </a:r>
            <a:endParaRPr b="0" i="0" sz="1400" u="none" cap="none" strike="noStrike">
              <a:solidFill>
                <a:srgbClr val="000000"/>
              </a:solidFill>
              <a:latin typeface="Arial"/>
              <a:ea typeface="Arial"/>
              <a:cs typeface="Arial"/>
              <a:sym typeface="Arial"/>
            </a:endParaRPr>
          </a:p>
        </p:txBody>
      </p:sp>
      <p:sp>
        <p:nvSpPr>
          <p:cNvPr id="297" name="Google Shape;297;g7a3e1c8cff_0_4"/>
          <p:cNvSpPr/>
          <p:nvPr/>
        </p:nvSpPr>
        <p:spPr>
          <a:xfrm rot="10800000">
            <a:off x="1593288" y="9556005"/>
            <a:ext cx="16726537" cy="21828"/>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pic>
        <p:nvPicPr>
          <p:cNvPr id="298" name="Google Shape;298;g7a3e1c8cff_0_4"/>
          <p:cNvPicPr preferRelativeResize="0"/>
          <p:nvPr/>
        </p:nvPicPr>
        <p:blipFill rotWithShape="1">
          <a:blip r:embed="rId4">
            <a:alphaModFix/>
          </a:blip>
          <a:srcRect b="0" l="9803" r="17631" t="0"/>
          <a:stretch/>
        </p:blipFill>
        <p:spPr>
          <a:xfrm>
            <a:off x="1321175" y="2052300"/>
            <a:ext cx="5223875" cy="7198899"/>
          </a:xfrm>
          <a:prstGeom prst="rect">
            <a:avLst/>
          </a:prstGeom>
          <a:noFill/>
          <a:ln>
            <a:noFill/>
          </a:ln>
        </p:spPr>
      </p:pic>
      <p:pic>
        <p:nvPicPr>
          <p:cNvPr id="299" name="Google Shape;299;g7a3e1c8cff_0_4"/>
          <p:cNvPicPr preferRelativeResize="0"/>
          <p:nvPr/>
        </p:nvPicPr>
        <p:blipFill rotWithShape="1">
          <a:blip r:embed="rId5">
            <a:alphaModFix/>
          </a:blip>
          <a:srcRect b="0" l="12182" r="17764" t="0"/>
          <a:stretch/>
        </p:blipFill>
        <p:spPr>
          <a:xfrm>
            <a:off x="6622487" y="2052300"/>
            <a:ext cx="5043024" cy="7198899"/>
          </a:xfrm>
          <a:prstGeom prst="rect">
            <a:avLst/>
          </a:prstGeom>
          <a:noFill/>
          <a:ln>
            <a:noFill/>
          </a:ln>
        </p:spPr>
      </p:pic>
      <p:pic>
        <p:nvPicPr>
          <p:cNvPr id="300" name="Google Shape;300;g7a3e1c8cff_0_4"/>
          <p:cNvPicPr preferRelativeResize="0"/>
          <p:nvPr/>
        </p:nvPicPr>
        <p:blipFill rotWithShape="1">
          <a:blip r:embed="rId6">
            <a:alphaModFix/>
          </a:blip>
          <a:srcRect b="0" l="10585" r="41622" t="0"/>
          <a:stretch/>
        </p:blipFill>
        <p:spPr>
          <a:xfrm>
            <a:off x="11742925" y="2052300"/>
            <a:ext cx="2783200" cy="7198899"/>
          </a:xfrm>
          <a:prstGeom prst="rect">
            <a:avLst/>
          </a:prstGeom>
          <a:noFill/>
          <a:ln>
            <a:noFill/>
          </a:ln>
        </p:spPr>
      </p:pic>
      <p:pic>
        <p:nvPicPr>
          <p:cNvPr id="301" name="Google Shape;301;g7a3e1c8cff_0_4"/>
          <p:cNvPicPr preferRelativeResize="0"/>
          <p:nvPr/>
        </p:nvPicPr>
        <p:blipFill rotWithShape="1">
          <a:blip r:embed="rId7">
            <a:alphaModFix/>
          </a:blip>
          <a:srcRect b="0" l="0" r="0" t="0"/>
          <a:stretch/>
        </p:blipFill>
        <p:spPr>
          <a:xfrm>
            <a:off x="14603550" y="2052300"/>
            <a:ext cx="3258051" cy="72903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305" name="Shape 305"/>
        <p:cNvGrpSpPr/>
        <p:nvPr/>
      </p:nvGrpSpPr>
      <p:grpSpPr>
        <a:xfrm>
          <a:off x="0" y="0"/>
          <a:ext cx="0" cy="0"/>
          <a:chOff x="0" y="0"/>
          <a:chExt cx="0" cy="0"/>
        </a:xfrm>
      </p:grpSpPr>
      <p:sp>
        <p:nvSpPr>
          <p:cNvPr id="306" name="Google Shape;306;g7a3e1c8cff_0_29"/>
          <p:cNvSpPr/>
          <p:nvPr/>
        </p:nvSpPr>
        <p:spPr>
          <a:xfrm>
            <a:off x="16694791" y="0"/>
            <a:ext cx="1593300" cy="10287000"/>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7a3e1c8cff_0_29"/>
          <p:cNvSpPr/>
          <p:nvPr/>
        </p:nvSpPr>
        <p:spPr>
          <a:xfrm>
            <a:off x="0" y="639576"/>
            <a:ext cx="16726537" cy="21828"/>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grpSp>
        <p:nvGrpSpPr>
          <p:cNvPr id="308" name="Google Shape;308;g7a3e1c8cff_0_29"/>
          <p:cNvGrpSpPr/>
          <p:nvPr/>
        </p:nvGrpSpPr>
        <p:grpSpPr>
          <a:xfrm>
            <a:off x="1259075" y="9100915"/>
            <a:ext cx="989099" cy="275082"/>
            <a:chOff x="0" y="-683"/>
            <a:chExt cx="1318799" cy="366776"/>
          </a:xfrm>
        </p:grpSpPr>
        <p:sp>
          <p:nvSpPr>
            <p:cNvPr id="309" name="Google Shape;309;g7a3e1c8cff_0_29"/>
            <p:cNvSpPr/>
            <p:nvPr/>
          </p:nvSpPr>
          <p:spPr>
            <a:xfrm rot="-5400000">
              <a:off x="-60084" y="59401"/>
              <a:ext cx="366776" cy="246609"/>
            </a:xfrm>
            <a:custGeom>
              <a:rect b="b" l="l" r="r" t="t"/>
              <a:pathLst>
                <a:path extrusionOk="0" h="1297940" w="1930400">
                  <a:moveTo>
                    <a:pt x="0" y="0"/>
                  </a:moveTo>
                  <a:lnTo>
                    <a:pt x="965200" y="1297940"/>
                  </a:lnTo>
                  <a:lnTo>
                    <a:pt x="1930400" y="0"/>
                  </a:lnTo>
                  <a:close/>
                </a:path>
              </a:pathLst>
            </a:custGeom>
            <a:solidFill>
              <a:srgbClr val="F8D418"/>
            </a:solidFill>
            <a:ln>
              <a:noFill/>
            </a:ln>
          </p:spPr>
        </p:sp>
        <p:sp>
          <p:nvSpPr>
            <p:cNvPr id="310" name="Google Shape;310;g7a3e1c8cff_0_29"/>
            <p:cNvSpPr/>
            <p:nvPr/>
          </p:nvSpPr>
          <p:spPr>
            <a:xfrm rot="-5400000">
              <a:off x="476011" y="59401"/>
              <a:ext cx="366776" cy="246609"/>
            </a:xfrm>
            <a:custGeom>
              <a:rect b="b" l="l" r="r" t="t"/>
              <a:pathLst>
                <a:path extrusionOk="0" h="1297940" w="1930400">
                  <a:moveTo>
                    <a:pt x="0" y="0"/>
                  </a:moveTo>
                  <a:lnTo>
                    <a:pt x="965200" y="1297940"/>
                  </a:lnTo>
                  <a:lnTo>
                    <a:pt x="1930400" y="0"/>
                  </a:lnTo>
                  <a:close/>
                </a:path>
              </a:pathLst>
            </a:custGeom>
            <a:solidFill>
              <a:srgbClr val="F8F8F8"/>
            </a:solidFill>
            <a:ln>
              <a:noFill/>
            </a:ln>
          </p:spPr>
        </p:sp>
        <p:sp>
          <p:nvSpPr>
            <p:cNvPr id="311" name="Google Shape;311;g7a3e1c8cff_0_29"/>
            <p:cNvSpPr/>
            <p:nvPr/>
          </p:nvSpPr>
          <p:spPr>
            <a:xfrm rot="-5400000">
              <a:off x="1012106" y="59401"/>
              <a:ext cx="366776" cy="246609"/>
            </a:xfrm>
            <a:custGeom>
              <a:rect b="b" l="l" r="r" t="t"/>
              <a:pathLst>
                <a:path extrusionOk="0" h="1297940" w="1930400">
                  <a:moveTo>
                    <a:pt x="0" y="0"/>
                  </a:moveTo>
                  <a:lnTo>
                    <a:pt x="965200" y="1297940"/>
                  </a:lnTo>
                  <a:lnTo>
                    <a:pt x="1930400" y="0"/>
                  </a:lnTo>
                  <a:close/>
                </a:path>
              </a:pathLst>
            </a:custGeom>
            <a:solidFill>
              <a:srgbClr val="F8F8F8"/>
            </a:solidFill>
            <a:ln>
              <a:noFill/>
            </a:ln>
          </p:spPr>
        </p:sp>
      </p:grpSp>
      <p:sp>
        <p:nvSpPr>
          <p:cNvPr id="312" name="Google Shape;312;g7a3e1c8cff_0_29"/>
          <p:cNvSpPr/>
          <p:nvPr/>
        </p:nvSpPr>
        <p:spPr>
          <a:xfrm flipH="1" rot="10800000">
            <a:off x="2637200" y="9222116"/>
            <a:ext cx="14049773" cy="32655"/>
          </a:xfrm>
          <a:custGeom>
            <a:rect b="b" l="l" r="r" t="t"/>
            <a:pathLst>
              <a:path extrusionOk="0" h="69850" w="50177759">
                <a:moveTo>
                  <a:pt x="49886930" y="0"/>
                </a:moveTo>
                <a:lnTo>
                  <a:pt x="0" y="0"/>
                </a:lnTo>
                <a:lnTo>
                  <a:pt x="0" y="69850"/>
                </a:lnTo>
                <a:lnTo>
                  <a:pt x="50177759" y="69850"/>
                </a:lnTo>
                <a:lnTo>
                  <a:pt x="50177759" y="0"/>
                </a:lnTo>
                <a:close/>
              </a:path>
            </a:pathLst>
          </a:custGeom>
          <a:solidFill>
            <a:srgbClr val="F8F8F8"/>
          </a:solidFill>
          <a:ln>
            <a:noFill/>
          </a:ln>
        </p:spPr>
      </p:sp>
      <p:sp>
        <p:nvSpPr>
          <p:cNvPr id="313" name="Google Shape;313;g7a3e1c8cff_0_29"/>
          <p:cNvSpPr txBox="1"/>
          <p:nvPr/>
        </p:nvSpPr>
        <p:spPr>
          <a:xfrm>
            <a:off x="1542163" y="2772675"/>
            <a:ext cx="13642200" cy="3996300"/>
          </a:xfrm>
          <a:prstGeom prst="rect">
            <a:avLst/>
          </a:prstGeom>
          <a:noFill/>
          <a:ln>
            <a:noFill/>
          </a:ln>
        </p:spPr>
        <p:txBody>
          <a:bodyPr anchorCtr="0" anchor="t" bIns="91425" lIns="91425" spcFirstLastPara="1" rIns="91425" wrap="square" tIns="91425">
            <a:spAutoFit/>
          </a:bodyPr>
          <a:lstStyle/>
          <a:p>
            <a:pPr indent="-883" lvl="0" marL="98017" marR="548670" rtl="0" algn="just">
              <a:lnSpc>
                <a:spcPct val="144608"/>
              </a:lnSpc>
              <a:spcBef>
                <a:spcPts val="1570"/>
              </a:spcBef>
              <a:spcAft>
                <a:spcPts val="0"/>
              </a:spcAft>
              <a:buClr>
                <a:srgbClr val="000000"/>
              </a:buClr>
              <a:buSzPts val="3650"/>
              <a:buFont typeface="Arial"/>
              <a:buNone/>
            </a:pPr>
            <a:r>
              <a:rPr b="0" i="0" lang="en-US" sz="3650" u="none" cap="none" strike="noStrike">
                <a:solidFill>
                  <a:srgbClr val="FFFFFF"/>
                </a:solidFill>
                <a:latin typeface="Open Sans"/>
                <a:ea typeface="Open Sans"/>
                <a:cs typeface="Open Sans"/>
                <a:sym typeface="Open Sans"/>
              </a:rPr>
              <a:t>The sign language translator device  will improve the life of differently abled people. The lack of communication which they were facing will be removed from their lives so they get an equal chance to stand and work with normal people so that their talents gets recognized.</a:t>
            </a:r>
            <a:endParaRPr b="0" i="0" sz="3650" u="none" cap="none" strike="noStrike">
              <a:solidFill>
                <a:srgbClr val="FFFFFF"/>
              </a:solidFill>
              <a:latin typeface="Open Sans"/>
              <a:ea typeface="Open Sans"/>
              <a:cs typeface="Open Sans"/>
              <a:sym typeface="Open Sans"/>
            </a:endParaRPr>
          </a:p>
        </p:txBody>
      </p:sp>
      <p:sp>
        <p:nvSpPr>
          <p:cNvPr id="314" name="Google Shape;314;g7a3e1c8cff_0_29"/>
          <p:cNvSpPr txBox="1"/>
          <p:nvPr/>
        </p:nvSpPr>
        <p:spPr>
          <a:xfrm>
            <a:off x="1470700" y="1305975"/>
            <a:ext cx="11231400" cy="1219800"/>
          </a:xfrm>
          <a:prstGeom prst="rect">
            <a:avLst/>
          </a:prstGeom>
          <a:noFill/>
          <a:ln>
            <a:noFill/>
          </a:ln>
        </p:spPr>
        <p:txBody>
          <a:bodyPr anchorCtr="0" anchor="t" bIns="91425" lIns="91425" spcFirstLastPara="1" rIns="91425" wrap="square" tIns="91425">
            <a:spAutoFit/>
          </a:bodyPr>
          <a:lstStyle/>
          <a:p>
            <a:pPr indent="0" lvl="0" marL="0" marR="0" rtl="0" algn="l">
              <a:lnSpc>
                <a:spcPct val="125996"/>
              </a:lnSpc>
              <a:spcBef>
                <a:spcPts val="0"/>
              </a:spcBef>
              <a:spcAft>
                <a:spcPts val="0"/>
              </a:spcAft>
              <a:buClr>
                <a:srgbClr val="000000"/>
              </a:buClr>
              <a:buSzPts val="6724"/>
              <a:buFont typeface="Arial"/>
              <a:buNone/>
            </a:pPr>
            <a:r>
              <a:rPr b="1" i="0" lang="en-US" sz="6724" u="none" cap="none" strike="noStrike">
                <a:solidFill>
                  <a:srgbClr val="F8D418"/>
                </a:solidFill>
                <a:latin typeface="Open Sans ExtraBold"/>
                <a:ea typeface="Open Sans ExtraBold"/>
                <a:cs typeface="Open Sans ExtraBold"/>
                <a:sym typeface="Open Sans ExtraBold"/>
              </a:rPr>
              <a:t>Conclusion</a:t>
            </a:r>
            <a:endParaRPr b="0" i="0" sz="1400" u="none" cap="none" strike="noStrike">
              <a:solidFill>
                <a:srgbClr val="000000"/>
              </a:solidFill>
              <a:latin typeface="Arial"/>
              <a:ea typeface="Arial"/>
              <a:cs typeface="Arial"/>
              <a:sym typeface="Arial"/>
            </a:endParaRPr>
          </a:p>
        </p:txBody>
      </p:sp>
      <p:sp>
        <p:nvSpPr>
          <p:cNvPr id="315" name="Google Shape;315;g7a3e1c8cff_0_29"/>
          <p:cNvSpPr/>
          <p:nvPr/>
        </p:nvSpPr>
        <p:spPr>
          <a:xfrm rot="-5400000">
            <a:off x="972571" y="1842929"/>
            <a:ext cx="342646" cy="230384"/>
          </a:xfrm>
          <a:custGeom>
            <a:rect b="b" l="l" r="r" t="t"/>
            <a:pathLst>
              <a:path extrusionOk="0" h="1297940" w="1930400">
                <a:moveTo>
                  <a:pt x="0" y="0"/>
                </a:moveTo>
                <a:lnTo>
                  <a:pt x="965200" y="1297940"/>
                </a:lnTo>
                <a:lnTo>
                  <a:pt x="1930400" y="0"/>
                </a:lnTo>
                <a:close/>
              </a:path>
            </a:pathLst>
          </a:custGeom>
          <a:solidFill>
            <a:srgbClr val="F8D418"/>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919"/>
        </a:solidFill>
      </p:bgPr>
    </p:bg>
    <p:spTree>
      <p:nvGrpSpPr>
        <p:cNvPr id="319" name="Shape 319"/>
        <p:cNvGrpSpPr/>
        <p:nvPr/>
      </p:nvGrpSpPr>
      <p:grpSpPr>
        <a:xfrm>
          <a:off x="0" y="0"/>
          <a:ext cx="0" cy="0"/>
          <a:chOff x="0" y="0"/>
          <a:chExt cx="0" cy="0"/>
        </a:xfrm>
      </p:grpSpPr>
      <p:pic>
        <p:nvPicPr>
          <p:cNvPr id="320" name="Google Shape;320;p9"/>
          <p:cNvPicPr preferRelativeResize="0"/>
          <p:nvPr/>
        </p:nvPicPr>
        <p:blipFill rotWithShape="1">
          <a:blip r:embed="rId3">
            <a:alphaModFix/>
          </a:blip>
          <a:srcRect b="0" l="0" r="0" t="0"/>
          <a:stretch/>
        </p:blipFill>
        <p:spPr>
          <a:xfrm>
            <a:off x="467625" y="1408062"/>
            <a:ext cx="5048573" cy="7370427"/>
          </a:xfrm>
          <a:prstGeom prst="rect">
            <a:avLst/>
          </a:prstGeom>
          <a:noFill/>
          <a:ln>
            <a:noFill/>
          </a:ln>
        </p:spPr>
      </p:pic>
      <p:grpSp>
        <p:nvGrpSpPr>
          <p:cNvPr id="321" name="Google Shape;321;p9"/>
          <p:cNvGrpSpPr/>
          <p:nvPr/>
        </p:nvGrpSpPr>
        <p:grpSpPr>
          <a:xfrm>
            <a:off x="5944043" y="3409738"/>
            <a:ext cx="10357143" cy="2755466"/>
            <a:chOff x="0" y="180975"/>
            <a:chExt cx="13809524" cy="3673954"/>
          </a:xfrm>
        </p:grpSpPr>
        <p:sp>
          <p:nvSpPr>
            <p:cNvPr id="322" name="Google Shape;322;p9"/>
            <p:cNvSpPr txBox="1"/>
            <p:nvPr/>
          </p:nvSpPr>
          <p:spPr>
            <a:xfrm>
              <a:off x="0" y="180975"/>
              <a:ext cx="13809524" cy="176974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9600"/>
                <a:buFont typeface="Arial"/>
                <a:buNone/>
              </a:pPr>
              <a:r>
                <a:rPr b="1" i="0" lang="en-US" sz="9600" u="none" cap="none" strike="noStrike">
                  <a:solidFill>
                    <a:srgbClr val="FED531"/>
                  </a:solidFill>
                  <a:latin typeface="Open Sans ExtraBold"/>
                  <a:ea typeface="Open Sans ExtraBold"/>
                  <a:cs typeface="Open Sans ExtraBold"/>
                  <a:sym typeface="Open Sans ExtraBold"/>
                </a:rPr>
                <a:t>THANK YOU</a:t>
              </a:r>
              <a:endParaRPr b="0" i="0" sz="1400" u="none" cap="none" strike="noStrike">
                <a:solidFill>
                  <a:srgbClr val="000000"/>
                </a:solidFill>
                <a:latin typeface="Arial"/>
                <a:ea typeface="Arial"/>
                <a:cs typeface="Arial"/>
                <a:sym typeface="Arial"/>
              </a:endParaRPr>
            </a:p>
          </p:txBody>
        </p:sp>
        <p:sp>
          <p:nvSpPr>
            <p:cNvPr id="323" name="Google Shape;323;p9"/>
            <p:cNvSpPr txBox="1"/>
            <p:nvPr/>
          </p:nvSpPr>
          <p:spPr>
            <a:xfrm>
              <a:off x="0" y="2841469"/>
              <a:ext cx="13809524" cy="101346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Clr>
                  <a:srgbClr val="000000"/>
                </a:buClr>
                <a:buSzPts val="4800"/>
                <a:buFont typeface="Arial"/>
                <a:buNone/>
              </a:pPr>
              <a:r>
                <a:rPr b="1" i="0" lang="en-US" sz="4800" u="none" cap="none" strike="noStrike">
                  <a:solidFill>
                    <a:srgbClr val="FED531"/>
                  </a:solidFill>
                  <a:latin typeface="Open Sans"/>
                  <a:ea typeface="Open Sans"/>
                  <a:cs typeface="Open Sans"/>
                  <a:sym typeface="Open Sans"/>
                </a:rPr>
                <a:t>-TEAM NEPTUNE</a:t>
              </a:r>
              <a:endParaRPr b="0" i="0" sz="1400" u="none" cap="none" strike="noStrike">
                <a:solidFill>
                  <a:srgbClr val="000000"/>
                </a:solidFill>
                <a:latin typeface="Arial"/>
                <a:ea typeface="Arial"/>
                <a:cs typeface="Arial"/>
                <a:sym typeface="Arial"/>
              </a:endParaRPr>
            </a:p>
          </p:txBody>
        </p:sp>
      </p:grpSp>
      <p:sp>
        <p:nvSpPr>
          <p:cNvPr id="324" name="Google Shape;324;p9"/>
          <p:cNvSpPr/>
          <p:nvPr/>
        </p:nvSpPr>
        <p:spPr>
          <a:xfrm>
            <a:off x="0" y="826847"/>
            <a:ext cx="16694792" cy="21787"/>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sp>
        <p:nvSpPr>
          <p:cNvPr id="325" name="Google Shape;325;p9"/>
          <p:cNvSpPr/>
          <p:nvPr/>
        </p:nvSpPr>
        <p:spPr>
          <a:xfrm>
            <a:off x="16694791" y="747226"/>
            <a:ext cx="1593209" cy="206439"/>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9"/>
          <p:cNvSpPr/>
          <p:nvPr/>
        </p:nvSpPr>
        <p:spPr>
          <a:xfrm>
            <a:off x="2984628" y="9337920"/>
            <a:ext cx="15650790" cy="21787"/>
          </a:xfrm>
          <a:custGeom>
            <a:rect b="b" l="l" r="r" t="t"/>
            <a:pathLst>
              <a:path extrusionOk="0" h="69850" w="50177759">
                <a:moveTo>
                  <a:pt x="49886930" y="0"/>
                </a:moveTo>
                <a:lnTo>
                  <a:pt x="0" y="0"/>
                </a:lnTo>
                <a:lnTo>
                  <a:pt x="0" y="69850"/>
                </a:lnTo>
                <a:lnTo>
                  <a:pt x="50177759" y="69850"/>
                </a:lnTo>
                <a:lnTo>
                  <a:pt x="50177759" y="0"/>
                </a:lnTo>
                <a:close/>
              </a:path>
            </a:pathLst>
          </a:custGeom>
          <a:solidFill>
            <a:srgbClr val="F8F8F8"/>
          </a:solidFill>
          <a:ln>
            <a:noFill/>
          </a:ln>
        </p:spPr>
      </p:sp>
      <p:grpSp>
        <p:nvGrpSpPr>
          <p:cNvPr id="327" name="Google Shape;327;p9"/>
          <p:cNvGrpSpPr/>
          <p:nvPr/>
        </p:nvGrpSpPr>
        <p:grpSpPr>
          <a:xfrm>
            <a:off x="1028700" y="9209630"/>
            <a:ext cx="989099" cy="275082"/>
            <a:chOff x="0" y="-683"/>
            <a:chExt cx="1318799" cy="366776"/>
          </a:xfrm>
        </p:grpSpPr>
        <p:sp>
          <p:nvSpPr>
            <p:cNvPr id="328" name="Google Shape;328;p9"/>
            <p:cNvSpPr/>
            <p:nvPr/>
          </p:nvSpPr>
          <p:spPr>
            <a:xfrm rot="-5400000">
              <a:off x="-60084" y="59401"/>
              <a:ext cx="366776" cy="246609"/>
            </a:xfrm>
            <a:custGeom>
              <a:rect b="b" l="l" r="r" t="t"/>
              <a:pathLst>
                <a:path extrusionOk="0" h="1297940" w="1930400">
                  <a:moveTo>
                    <a:pt x="0" y="0"/>
                  </a:moveTo>
                  <a:lnTo>
                    <a:pt x="965200" y="1297940"/>
                  </a:lnTo>
                  <a:lnTo>
                    <a:pt x="1930400" y="0"/>
                  </a:lnTo>
                  <a:close/>
                </a:path>
              </a:pathLst>
            </a:custGeom>
            <a:solidFill>
              <a:srgbClr val="F8D418"/>
            </a:solidFill>
            <a:ln>
              <a:noFill/>
            </a:ln>
          </p:spPr>
        </p:sp>
        <p:sp>
          <p:nvSpPr>
            <p:cNvPr id="329" name="Google Shape;329;p9"/>
            <p:cNvSpPr/>
            <p:nvPr/>
          </p:nvSpPr>
          <p:spPr>
            <a:xfrm rot="-5400000">
              <a:off x="476011" y="59401"/>
              <a:ext cx="366776" cy="246609"/>
            </a:xfrm>
            <a:custGeom>
              <a:rect b="b" l="l" r="r" t="t"/>
              <a:pathLst>
                <a:path extrusionOk="0" h="1297940" w="1930400">
                  <a:moveTo>
                    <a:pt x="0" y="0"/>
                  </a:moveTo>
                  <a:lnTo>
                    <a:pt x="965200" y="1297940"/>
                  </a:lnTo>
                  <a:lnTo>
                    <a:pt x="1930400" y="0"/>
                  </a:lnTo>
                  <a:close/>
                </a:path>
              </a:pathLst>
            </a:custGeom>
            <a:solidFill>
              <a:srgbClr val="F8F8F8"/>
            </a:solidFill>
            <a:ln>
              <a:noFill/>
            </a:ln>
          </p:spPr>
        </p:sp>
        <p:sp>
          <p:nvSpPr>
            <p:cNvPr id="330" name="Google Shape;330;p9"/>
            <p:cNvSpPr/>
            <p:nvPr/>
          </p:nvSpPr>
          <p:spPr>
            <a:xfrm rot="-5400000">
              <a:off x="1012106" y="59401"/>
              <a:ext cx="366776" cy="246609"/>
            </a:xfrm>
            <a:custGeom>
              <a:rect b="b" l="l" r="r" t="t"/>
              <a:pathLst>
                <a:path extrusionOk="0" h="1297940" w="1930400">
                  <a:moveTo>
                    <a:pt x="0" y="0"/>
                  </a:moveTo>
                  <a:lnTo>
                    <a:pt x="965200" y="1297940"/>
                  </a:lnTo>
                  <a:lnTo>
                    <a:pt x="1930400" y="0"/>
                  </a:lnTo>
                  <a:close/>
                </a:path>
              </a:pathLst>
            </a:custGeom>
            <a:solidFill>
              <a:srgbClr val="F8F8F8"/>
            </a:solidFill>
            <a:ln>
              <a:noFill/>
            </a:ln>
          </p:spPr>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51" name="Shape 151"/>
        <p:cNvGrpSpPr/>
        <p:nvPr/>
      </p:nvGrpSpPr>
      <p:grpSpPr>
        <a:xfrm>
          <a:off x="0" y="0"/>
          <a:ext cx="0" cy="0"/>
          <a:chOff x="0" y="0"/>
          <a:chExt cx="0" cy="0"/>
        </a:xfrm>
      </p:grpSpPr>
      <p:sp>
        <p:nvSpPr>
          <p:cNvPr id="152" name="Google Shape;152;gc3c925822c_1_0"/>
          <p:cNvSpPr/>
          <p:nvPr/>
        </p:nvSpPr>
        <p:spPr>
          <a:xfrm>
            <a:off x="16694791" y="747226"/>
            <a:ext cx="1593300" cy="206400"/>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c3c925822c_1_0"/>
          <p:cNvSpPr/>
          <p:nvPr/>
        </p:nvSpPr>
        <p:spPr>
          <a:xfrm>
            <a:off x="0" y="826847"/>
            <a:ext cx="16726537" cy="21828"/>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sp>
        <p:nvSpPr>
          <p:cNvPr id="154" name="Google Shape;154;gc3c925822c_1_0"/>
          <p:cNvSpPr/>
          <p:nvPr/>
        </p:nvSpPr>
        <p:spPr>
          <a:xfrm>
            <a:off x="2637210" y="9337920"/>
            <a:ext cx="15680550" cy="21828"/>
          </a:xfrm>
          <a:custGeom>
            <a:rect b="b" l="l" r="r" t="t"/>
            <a:pathLst>
              <a:path extrusionOk="0" h="69850" w="50177759">
                <a:moveTo>
                  <a:pt x="49886930" y="0"/>
                </a:moveTo>
                <a:lnTo>
                  <a:pt x="0" y="0"/>
                </a:lnTo>
                <a:lnTo>
                  <a:pt x="0" y="69850"/>
                </a:lnTo>
                <a:lnTo>
                  <a:pt x="50177759" y="69850"/>
                </a:lnTo>
                <a:lnTo>
                  <a:pt x="50177759" y="0"/>
                </a:lnTo>
                <a:close/>
              </a:path>
            </a:pathLst>
          </a:custGeom>
          <a:solidFill>
            <a:srgbClr val="F8F8F8"/>
          </a:solidFill>
          <a:ln>
            <a:noFill/>
          </a:ln>
        </p:spPr>
      </p:sp>
      <p:sp>
        <p:nvSpPr>
          <p:cNvPr id="155" name="Google Shape;155;gc3c925822c_1_0"/>
          <p:cNvSpPr txBox="1"/>
          <p:nvPr/>
        </p:nvSpPr>
        <p:spPr>
          <a:xfrm>
            <a:off x="1289900" y="1532407"/>
            <a:ext cx="9770100" cy="1113000"/>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000000"/>
              </a:buClr>
              <a:buSzPts val="7000"/>
              <a:buFont typeface="Arial"/>
              <a:buNone/>
            </a:pPr>
            <a:r>
              <a:rPr b="1" i="0" lang="en-US" sz="7000" u="none" cap="none" strike="noStrike">
                <a:solidFill>
                  <a:srgbClr val="F8D418"/>
                </a:solidFill>
                <a:latin typeface="Open Sans ExtraBold"/>
                <a:ea typeface="Open Sans ExtraBold"/>
                <a:cs typeface="Open Sans ExtraBold"/>
                <a:sym typeface="Open Sans ExtraBold"/>
              </a:rPr>
              <a:t>Agenda</a:t>
            </a:r>
            <a:endParaRPr b="0" i="0" sz="1400" u="none" cap="none" strike="noStrike">
              <a:solidFill>
                <a:srgbClr val="000000"/>
              </a:solidFill>
              <a:latin typeface="Arial"/>
              <a:ea typeface="Arial"/>
              <a:cs typeface="Arial"/>
              <a:sym typeface="Arial"/>
            </a:endParaRPr>
          </a:p>
        </p:txBody>
      </p:sp>
      <p:sp>
        <p:nvSpPr>
          <p:cNvPr id="156" name="Google Shape;156;gc3c925822c_1_0"/>
          <p:cNvSpPr/>
          <p:nvPr/>
        </p:nvSpPr>
        <p:spPr>
          <a:xfrm rot="-5400000">
            <a:off x="630621" y="1973704"/>
            <a:ext cx="342646" cy="230384"/>
          </a:xfrm>
          <a:custGeom>
            <a:rect b="b" l="l" r="r" t="t"/>
            <a:pathLst>
              <a:path extrusionOk="0" h="1297940" w="1930400">
                <a:moveTo>
                  <a:pt x="0" y="0"/>
                </a:moveTo>
                <a:lnTo>
                  <a:pt x="965200" y="1297940"/>
                </a:lnTo>
                <a:lnTo>
                  <a:pt x="1930400" y="0"/>
                </a:lnTo>
                <a:close/>
              </a:path>
            </a:pathLst>
          </a:custGeom>
          <a:solidFill>
            <a:srgbClr val="F8D418"/>
          </a:solidFill>
          <a:ln>
            <a:noFill/>
          </a:ln>
        </p:spPr>
      </p:sp>
      <p:grpSp>
        <p:nvGrpSpPr>
          <p:cNvPr id="157" name="Google Shape;157;gc3c925822c_1_0"/>
          <p:cNvGrpSpPr/>
          <p:nvPr/>
        </p:nvGrpSpPr>
        <p:grpSpPr>
          <a:xfrm>
            <a:off x="1028700" y="9209630"/>
            <a:ext cx="989099" cy="275082"/>
            <a:chOff x="0" y="-682"/>
            <a:chExt cx="1318799" cy="366776"/>
          </a:xfrm>
        </p:grpSpPr>
        <p:sp>
          <p:nvSpPr>
            <p:cNvPr id="158" name="Google Shape;158;gc3c925822c_1_0"/>
            <p:cNvSpPr/>
            <p:nvPr/>
          </p:nvSpPr>
          <p:spPr>
            <a:xfrm rot="-5400000">
              <a:off x="-60084" y="59401"/>
              <a:ext cx="366776" cy="246609"/>
            </a:xfrm>
            <a:custGeom>
              <a:rect b="b" l="l" r="r" t="t"/>
              <a:pathLst>
                <a:path extrusionOk="0" h="1297940" w="1930400">
                  <a:moveTo>
                    <a:pt x="0" y="0"/>
                  </a:moveTo>
                  <a:lnTo>
                    <a:pt x="965200" y="1297940"/>
                  </a:lnTo>
                  <a:lnTo>
                    <a:pt x="1930400" y="0"/>
                  </a:lnTo>
                  <a:close/>
                </a:path>
              </a:pathLst>
            </a:custGeom>
            <a:solidFill>
              <a:srgbClr val="F8D418"/>
            </a:solidFill>
            <a:ln>
              <a:noFill/>
            </a:ln>
          </p:spPr>
        </p:sp>
        <p:sp>
          <p:nvSpPr>
            <p:cNvPr id="159" name="Google Shape;159;gc3c925822c_1_0"/>
            <p:cNvSpPr/>
            <p:nvPr/>
          </p:nvSpPr>
          <p:spPr>
            <a:xfrm rot="-5400000">
              <a:off x="476011" y="59401"/>
              <a:ext cx="366776" cy="246609"/>
            </a:xfrm>
            <a:custGeom>
              <a:rect b="b" l="l" r="r" t="t"/>
              <a:pathLst>
                <a:path extrusionOk="0" h="1297940" w="1930400">
                  <a:moveTo>
                    <a:pt x="0" y="0"/>
                  </a:moveTo>
                  <a:lnTo>
                    <a:pt x="965200" y="1297940"/>
                  </a:lnTo>
                  <a:lnTo>
                    <a:pt x="1930400" y="0"/>
                  </a:lnTo>
                  <a:close/>
                </a:path>
              </a:pathLst>
            </a:custGeom>
            <a:solidFill>
              <a:srgbClr val="F8F8F8"/>
            </a:solidFill>
            <a:ln>
              <a:noFill/>
            </a:ln>
          </p:spPr>
        </p:sp>
        <p:sp>
          <p:nvSpPr>
            <p:cNvPr id="160" name="Google Shape;160;gc3c925822c_1_0"/>
            <p:cNvSpPr/>
            <p:nvPr/>
          </p:nvSpPr>
          <p:spPr>
            <a:xfrm rot="-5400000">
              <a:off x="1012106" y="59401"/>
              <a:ext cx="366776" cy="246609"/>
            </a:xfrm>
            <a:custGeom>
              <a:rect b="b" l="l" r="r" t="t"/>
              <a:pathLst>
                <a:path extrusionOk="0" h="1297940" w="1930400">
                  <a:moveTo>
                    <a:pt x="0" y="0"/>
                  </a:moveTo>
                  <a:lnTo>
                    <a:pt x="965200" y="1297940"/>
                  </a:lnTo>
                  <a:lnTo>
                    <a:pt x="1930400" y="0"/>
                  </a:lnTo>
                  <a:close/>
                </a:path>
              </a:pathLst>
            </a:custGeom>
            <a:solidFill>
              <a:srgbClr val="F8F8F8"/>
            </a:solidFill>
            <a:ln>
              <a:noFill/>
            </a:ln>
          </p:spPr>
        </p:sp>
      </p:grpSp>
      <p:sp>
        <p:nvSpPr>
          <p:cNvPr id="161" name="Google Shape;161;gc3c925822c_1_0"/>
          <p:cNvSpPr txBox="1"/>
          <p:nvPr/>
        </p:nvSpPr>
        <p:spPr>
          <a:xfrm>
            <a:off x="917125" y="2729753"/>
            <a:ext cx="17096700" cy="6523800"/>
          </a:xfrm>
          <a:prstGeom prst="rect">
            <a:avLst/>
          </a:prstGeom>
          <a:noFill/>
          <a:ln>
            <a:noFill/>
          </a:ln>
        </p:spPr>
        <p:txBody>
          <a:bodyPr anchorCtr="0" anchor="t" bIns="0" lIns="0" spcFirstLastPara="1" rIns="0" wrap="square" tIns="0">
            <a:noAutofit/>
          </a:bodyPr>
          <a:lstStyle/>
          <a:p>
            <a:pPr indent="-498792" lvl="1" marL="914400" marR="0" rtl="0" algn="l">
              <a:lnSpc>
                <a:spcPct val="100000"/>
              </a:lnSpc>
              <a:spcBef>
                <a:spcPts val="0"/>
              </a:spcBef>
              <a:spcAft>
                <a:spcPts val="0"/>
              </a:spcAft>
              <a:buClr>
                <a:srgbClr val="FFFFFF"/>
              </a:buClr>
              <a:buSzPts val="4255"/>
              <a:buFont typeface="Arial"/>
              <a:buChar char="•"/>
            </a:pPr>
            <a:r>
              <a:rPr b="0" i="0" lang="en-US" sz="3600" u="none" cap="none" strike="noStrike">
                <a:solidFill>
                  <a:schemeClr val="dk1"/>
                </a:solidFill>
                <a:latin typeface="Open Sans"/>
                <a:ea typeface="Open Sans"/>
                <a:cs typeface="Open Sans"/>
                <a:sym typeface="Open Sans"/>
              </a:rPr>
              <a:t>Introduction</a:t>
            </a:r>
            <a:endParaRPr b="0" i="0" sz="3600" u="none" cap="none" strike="noStrike">
              <a:solidFill>
                <a:schemeClr val="dk1"/>
              </a:solidFill>
              <a:latin typeface="Open Sans"/>
              <a:ea typeface="Open Sans"/>
              <a:cs typeface="Open Sans"/>
              <a:sym typeface="Open Sans"/>
            </a:endParaRPr>
          </a:p>
          <a:p>
            <a:pPr indent="-498792" lvl="1" marL="914400" marR="0" rtl="0" algn="l">
              <a:lnSpc>
                <a:spcPct val="100000"/>
              </a:lnSpc>
              <a:spcBef>
                <a:spcPts val="0"/>
              </a:spcBef>
              <a:spcAft>
                <a:spcPts val="0"/>
              </a:spcAft>
              <a:buClr>
                <a:srgbClr val="FFFFFF"/>
              </a:buClr>
              <a:buSzPts val="4255"/>
              <a:buFont typeface="Arial"/>
              <a:buChar char="•"/>
            </a:pPr>
            <a:r>
              <a:rPr b="0" i="0" lang="en-US" sz="3600" u="none" cap="none" strike="noStrike">
                <a:solidFill>
                  <a:schemeClr val="dk1"/>
                </a:solidFill>
                <a:latin typeface="Open Sans"/>
                <a:ea typeface="Open Sans"/>
                <a:cs typeface="Open Sans"/>
                <a:sym typeface="Open Sans"/>
              </a:rPr>
              <a:t>Problem Statement</a:t>
            </a:r>
            <a:endParaRPr b="0" i="0" sz="3600" u="none" cap="none" strike="noStrike">
              <a:solidFill>
                <a:schemeClr val="dk1"/>
              </a:solidFill>
              <a:latin typeface="Open Sans"/>
              <a:ea typeface="Open Sans"/>
              <a:cs typeface="Open Sans"/>
              <a:sym typeface="Open Sans"/>
            </a:endParaRPr>
          </a:p>
          <a:p>
            <a:pPr indent="-457200" lvl="1" marL="914400" marR="0" rtl="0" algn="l">
              <a:lnSpc>
                <a:spcPct val="100000"/>
              </a:lnSpc>
              <a:spcBef>
                <a:spcPts val="0"/>
              </a:spcBef>
              <a:spcAft>
                <a:spcPts val="0"/>
              </a:spcAft>
              <a:buClr>
                <a:schemeClr val="dk1"/>
              </a:buClr>
              <a:buSzPts val="3600"/>
              <a:buFont typeface="Open Sans"/>
              <a:buChar char="•"/>
            </a:pPr>
            <a:r>
              <a:rPr b="0" i="0" lang="en-US" sz="3600" u="none" cap="none" strike="noStrike">
                <a:solidFill>
                  <a:schemeClr val="dk1"/>
                </a:solidFill>
                <a:latin typeface="Open Sans"/>
                <a:ea typeface="Open Sans"/>
                <a:cs typeface="Open Sans"/>
                <a:sym typeface="Open Sans"/>
              </a:rPr>
              <a:t>Flowchart</a:t>
            </a:r>
            <a:endParaRPr b="0" i="0" sz="3600" u="none" cap="none" strike="noStrike">
              <a:solidFill>
                <a:schemeClr val="dk1"/>
              </a:solidFill>
              <a:latin typeface="Open Sans"/>
              <a:ea typeface="Open Sans"/>
              <a:cs typeface="Open Sans"/>
              <a:sym typeface="Open Sans"/>
            </a:endParaRPr>
          </a:p>
          <a:p>
            <a:pPr indent="-498792" lvl="1" marL="914400" marR="0" rtl="0" algn="l">
              <a:lnSpc>
                <a:spcPct val="100000"/>
              </a:lnSpc>
              <a:spcBef>
                <a:spcPts val="0"/>
              </a:spcBef>
              <a:spcAft>
                <a:spcPts val="0"/>
              </a:spcAft>
              <a:buClr>
                <a:srgbClr val="FFFFFF"/>
              </a:buClr>
              <a:buSzPts val="4255"/>
              <a:buFont typeface="Arial"/>
              <a:buChar char="•"/>
            </a:pPr>
            <a:r>
              <a:rPr b="0" i="0" lang="en-US" sz="3600" u="none" cap="none" strike="noStrike">
                <a:solidFill>
                  <a:schemeClr val="dk1"/>
                </a:solidFill>
                <a:latin typeface="Open Sans"/>
                <a:ea typeface="Open Sans"/>
                <a:cs typeface="Open Sans"/>
                <a:sym typeface="Open Sans"/>
              </a:rPr>
              <a:t>Modules</a:t>
            </a:r>
            <a:endParaRPr b="0" i="0" sz="3600" u="none" cap="none" strike="noStrike">
              <a:solidFill>
                <a:schemeClr val="dk1"/>
              </a:solidFill>
              <a:latin typeface="Open Sans"/>
              <a:ea typeface="Open Sans"/>
              <a:cs typeface="Open Sans"/>
              <a:sym typeface="Open Sans"/>
            </a:endParaRPr>
          </a:p>
          <a:p>
            <a:pPr indent="-498792" lvl="1" marL="914400" marR="0" rtl="0" algn="l">
              <a:lnSpc>
                <a:spcPct val="100000"/>
              </a:lnSpc>
              <a:spcBef>
                <a:spcPts val="0"/>
              </a:spcBef>
              <a:spcAft>
                <a:spcPts val="0"/>
              </a:spcAft>
              <a:buClr>
                <a:srgbClr val="FFFFFF"/>
              </a:buClr>
              <a:buSzPts val="4255"/>
              <a:buFont typeface="Arial"/>
              <a:buChar char="•"/>
            </a:pPr>
            <a:r>
              <a:rPr b="0" i="0" lang="en-US" sz="3600" u="none" cap="none" strike="noStrike">
                <a:solidFill>
                  <a:schemeClr val="dk1"/>
                </a:solidFill>
                <a:latin typeface="Open Sans"/>
                <a:ea typeface="Open Sans"/>
                <a:cs typeface="Open Sans"/>
                <a:sym typeface="Open Sans"/>
              </a:rPr>
              <a:t>Block Diagram</a:t>
            </a:r>
            <a:endParaRPr b="0" i="0" sz="3600" u="none" cap="none" strike="noStrike">
              <a:solidFill>
                <a:schemeClr val="dk1"/>
              </a:solidFill>
              <a:latin typeface="Open Sans"/>
              <a:ea typeface="Open Sans"/>
              <a:cs typeface="Open Sans"/>
              <a:sym typeface="Open Sans"/>
            </a:endParaRPr>
          </a:p>
          <a:p>
            <a:pPr indent="-498792" lvl="1" marL="914400" marR="0" rtl="0" algn="l">
              <a:lnSpc>
                <a:spcPct val="100000"/>
              </a:lnSpc>
              <a:spcBef>
                <a:spcPts val="0"/>
              </a:spcBef>
              <a:spcAft>
                <a:spcPts val="0"/>
              </a:spcAft>
              <a:buClr>
                <a:srgbClr val="FFFFFF"/>
              </a:buClr>
              <a:buSzPts val="4255"/>
              <a:buFont typeface="Arial"/>
              <a:buChar char="•"/>
            </a:pPr>
            <a:r>
              <a:rPr b="0" i="0" lang="en-US" sz="3600" u="none" cap="none" strike="noStrike">
                <a:solidFill>
                  <a:schemeClr val="dk1"/>
                </a:solidFill>
                <a:latin typeface="Open Sans"/>
                <a:ea typeface="Open Sans"/>
                <a:cs typeface="Open Sans"/>
                <a:sym typeface="Open Sans"/>
              </a:rPr>
              <a:t>Hardware &amp; Software</a:t>
            </a:r>
            <a:endParaRPr b="0" i="0" sz="3600" u="none" cap="none" strike="noStrike">
              <a:solidFill>
                <a:schemeClr val="dk1"/>
              </a:solidFill>
              <a:latin typeface="Open Sans"/>
              <a:ea typeface="Open Sans"/>
              <a:cs typeface="Open Sans"/>
              <a:sym typeface="Open Sans"/>
            </a:endParaRPr>
          </a:p>
          <a:p>
            <a:pPr indent="-498792" lvl="1" marL="914400" marR="0" rtl="0" algn="l">
              <a:lnSpc>
                <a:spcPct val="100000"/>
              </a:lnSpc>
              <a:spcBef>
                <a:spcPts val="0"/>
              </a:spcBef>
              <a:spcAft>
                <a:spcPts val="0"/>
              </a:spcAft>
              <a:buClr>
                <a:srgbClr val="FFFFFF"/>
              </a:buClr>
              <a:buSzPts val="4255"/>
              <a:buFont typeface="Arial"/>
              <a:buChar char="•"/>
            </a:pPr>
            <a:r>
              <a:rPr b="0" i="0" lang="en-US" sz="3600" u="none" cap="none" strike="noStrike">
                <a:solidFill>
                  <a:schemeClr val="dk1"/>
                </a:solidFill>
                <a:latin typeface="Open Sans"/>
                <a:ea typeface="Open Sans"/>
                <a:cs typeface="Open Sans"/>
                <a:sym typeface="Open Sans"/>
              </a:rPr>
              <a:t>Implementation Results</a:t>
            </a:r>
            <a:endParaRPr b="0" i="0" sz="3600" u="none" cap="none" strike="noStrike">
              <a:solidFill>
                <a:schemeClr val="dk1"/>
              </a:solidFill>
              <a:latin typeface="Open Sans"/>
              <a:ea typeface="Open Sans"/>
              <a:cs typeface="Open Sans"/>
              <a:sym typeface="Open Sans"/>
            </a:endParaRPr>
          </a:p>
          <a:p>
            <a:pPr indent="-457200" lvl="1" marL="914400" marR="0" rtl="0" algn="l">
              <a:lnSpc>
                <a:spcPct val="100000"/>
              </a:lnSpc>
              <a:spcBef>
                <a:spcPts val="0"/>
              </a:spcBef>
              <a:spcAft>
                <a:spcPts val="0"/>
              </a:spcAft>
              <a:buClr>
                <a:schemeClr val="dk1"/>
              </a:buClr>
              <a:buSzPts val="3600"/>
              <a:buFont typeface="Open Sans"/>
              <a:buChar char="•"/>
            </a:pPr>
            <a:r>
              <a:rPr b="0" i="0" lang="en-US" sz="3600" u="none" cap="none" strike="noStrike">
                <a:solidFill>
                  <a:schemeClr val="dk1"/>
                </a:solidFill>
                <a:latin typeface="Open Sans"/>
                <a:ea typeface="Open Sans"/>
                <a:cs typeface="Open Sans"/>
                <a:sym typeface="Open Sans"/>
              </a:rPr>
              <a:t>Conclusion</a:t>
            </a:r>
            <a:endParaRPr b="0" i="0" sz="3600" u="none" cap="none" strike="noStrike">
              <a:solidFill>
                <a:schemeClr val="dk1"/>
              </a:solidFill>
              <a:latin typeface="Open Sans"/>
              <a:ea typeface="Open Sans"/>
              <a:cs typeface="Open Sans"/>
              <a:sym typeface="Open Sans"/>
            </a:endParaRPr>
          </a:p>
          <a:p>
            <a:pPr indent="-249543" lvl="1" marL="810874" marR="0" rtl="0" algn="l">
              <a:lnSpc>
                <a:spcPct val="140026"/>
              </a:lnSpc>
              <a:spcBef>
                <a:spcPts val="0"/>
              </a:spcBef>
              <a:spcAft>
                <a:spcPts val="0"/>
              </a:spcAft>
              <a:buClr>
                <a:srgbClr val="000000"/>
              </a:buClr>
              <a:buSzPts val="1300"/>
              <a:buFont typeface="Arial"/>
              <a:buChar char="•"/>
            </a:pPr>
            <a:r>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65" name="Shape 165"/>
        <p:cNvGrpSpPr/>
        <p:nvPr/>
      </p:nvGrpSpPr>
      <p:grpSpPr>
        <a:xfrm>
          <a:off x="0" y="0"/>
          <a:ext cx="0" cy="0"/>
          <a:chOff x="0" y="0"/>
          <a:chExt cx="0" cy="0"/>
        </a:xfrm>
      </p:grpSpPr>
      <p:sp>
        <p:nvSpPr>
          <p:cNvPr id="166" name="Google Shape;166;p2"/>
          <p:cNvSpPr/>
          <p:nvPr/>
        </p:nvSpPr>
        <p:spPr>
          <a:xfrm>
            <a:off x="0" y="0"/>
            <a:ext cx="1403100" cy="10287000"/>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
          <p:cNvSpPr/>
          <p:nvPr/>
        </p:nvSpPr>
        <p:spPr>
          <a:xfrm>
            <a:off x="0" y="1019194"/>
            <a:ext cx="16478415" cy="21828"/>
          </a:xfrm>
          <a:custGeom>
            <a:rect b="b" l="l" r="r" t="t"/>
            <a:pathLst>
              <a:path extrusionOk="0" h="69850" w="52730927">
                <a:moveTo>
                  <a:pt x="52440098" y="0"/>
                </a:moveTo>
                <a:lnTo>
                  <a:pt x="0" y="0"/>
                </a:lnTo>
                <a:lnTo>
                  <a:pt x="0" y="69850"/>
                </a:lnTo>
                <a:lnTo>
                  <a:pt x="52730927" y="69850"/>
                </a:lnTo>
                <a:lnTo>
                  <a:pt x="52730927" y="0"/>
                </a:lnTo>
                <a:close/>
              </a:path>
            </a:pathLst>
          </a:custGeom>
          <a:solidFill>
            <a:srgbClr val="F8F8F8"/>
          </a:solidFill>
          <a:ln>
            <a:noFill/>
          </a:ln>
        </p:spPr>
      </p:sp>
      <p:pic>
        <p:nvPicPr>
          <p:cNvPr id="168" name="Google Shape;168;p2"/>
          <p:cNvPicPr preferRelativeResize="0"/>
          <p:nvPr/>
        </p:nvPicPr>
        <p:blipFill rotWithShape="1">
          <a:blip r:embed="rId3">
            <a:alphaModFix/>
          </a:blip>
          <a:srcRect b="0" l="0" r="0" t="0"/>
          <a:stretch/>
        </p:blipFill>
        <p:spPr>
          <a:xfrm>
            <a:off x="17047075" y="816475"/>
            <a:ext cx="424451" cy="424451"/>
          </a:xfrm>
          <a:prstGeom prst="rect">
            <a:avLst/>
          </a:prstGeom>
          <a:noFill/>
          <a:ln>
            <a:noFill/>
          </a:ln>
        </p:spPr>
      </p:pic>
      <p:sp>
        <p:nvSpPr>
          <p:cNvPr id="169" name="Google Shape;169;p2"/>
          <p:cNvSpPr/>
          <p:nvPr/>
        </p:nvSpPr>
        <p:spPr>
          <a:xfrm rot="10800000">
            <a:off x="1561463" y="9245980"/>
            <a:ext cx="16726537" cy="21828"/>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sp>
        <p:nvSpPr>
          <p:cNvPr id="170" name="Google Shape;170;p2"/>
          <p:cNvSpPr txBox="1"/>
          <p:nvPr/>
        </p:nvSpPr>
        <p:spPr>
          <a:xfrm>
            <a:off x="2578939" y="1726227"/>
            <a:ext cx="5985900" cy="1113000"/>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000000"/>
              </a:buClr>
              <a:buSzPts val="7000"/>
              <a:buFont typeface="Arial"/>
              <a:buNone/>
            </a:pPr>
            <a:r>
              <a:rPr b="1" i="0" lang="en-US" sz="7000" u="none" cap="none" strike="noStrike">
                <a:solidFill>
                  <a:srgbClr val="F8D418"/>
                </a:solidFill>
                <a:latin typeface="Open Sans ExtraBold"/>
                <a:ea typeface="Open Sans ExtraBold"/>
                <a:cs typeface="Open Sans ExtraBold"/>
                <a:sym typeface="Open Sans ExtraBold"/>
              </a:rPr>
              <a:t>Introduction</a:t>
            </a:r>
            <a:endParaRPr b="0" i="0" sz="1400" u="none" cap="none" strike="noStrike">
              <a:solidFill>
                <a:srgbClr val="000000"/>
              </a:solidFill>
              <a:latin typeface="Arial"/>
              <a:ea typeface="Arial"/>
              <a:cs typeface="Arial"/>
              <a:sym typeface="Arial"/>
            </a:endParaRPr>
          </a:p>
        </p:txBody>
      </p:sp>
      <p:sp>
        <p:nvSpPr>
          <p:cNvPr id="171" name="Google Shape;171;p2"/>
          <p:cNvSpPr txBox="1"/>
          <p:nvPr/>
        </p:nvSpPr>
        <p:spPr>
          <a:xfrm>
            <a:off x="2490825" y="3419462"/>
            <a:ext cx="15259501" cy="5246400"/>
          </a:xfrm>
          <a:prstGeom prst="rect">
            <a:avLst/>
          </a:prstGeom>
          <a:noFill/>
          <a:ln>
            <a:noFill/>
          </a:ln>
        </p:spPr>
        <p:txBody>
          <a:bodyPr anchorCtr="0" anchor="t" bIns="0" lIns="0" spcFirstLastPara="1" rIns="0" wrap="square" tIns="0">
            <a:noAutofit/>
          </a:bodyPr>
          <a:lstStyle/>
          <a:p>
            <a:pPr indent="0" lvl="0" marL="0" marR="0" rtl="0" algn="l">
              <a:lnSpc>
                <a:spcPct val="141987"/>
              </a:lnSpc>
              <a:spcBef>
                <a:spcPts val="0"/>
              </a:spcBef>
              <a:spcAft>
                <a:spcPts val="0"/>
              </a:spcAft>
              <a:buClr>
                <a:srgbClr val="000000"/>
              </a:buClr>
              <a:buSzPts val="3270"/>
              <a:buFont typeface="Arial"/>
              <a:buNone/>
            </a:pPr>
            <a:r>
              <a:rPr b="0" i="0" lang="en-US" sz="3270" u="none" cap="none" strike="noStrike">
                <a:solidFill>
                  <a:srgbClr val="F8F8F8"/>
                </a:solidFill>
                <a:latin typeface="Open Sans"/>
                <a:ea typeface="Open Sans"/>
                <a:cs typeface="Open Sans"/>
                <a:sym typeface="Open Sans"/>
              </a:rPr>
              <a:t>Sign Language Translator also known as (SLT) is a device which is used  for the communication of deaf ,dumb and Hemiparesis people through the medium of signs. This device reads the sign language of the deaf people and Convey the message as an output on the monitor. This makes others easy to read it and understand what they are trying to say and express their feelings. </a:t>
            </a:r>
            <a:r>
              <a:rPr b="0" i="0" lang="en-US" sz="3250" u="none" cap="none" strike="noStrike">
                <a:solidFill>
                  <a:srgbClr val="F8F8F8"/>
                </a:solidFill>
                <a:latin typeface="Open Sans"/>
                <a:ea typeface="Open Sans"/>
                <a:cs typeface="Open Sans"/>
                <a:sym typeface="Open Sans"/>
              </a:rPr>
              <a:t>So as a whole it will make the demotivated people life into something and hence they will be communicating with normal people without feeling of being disabled.</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rot="-5400000">
            <a:off x="1873380" y="2191423"/>
            <a:ext cx="342646" cy="230384"/>
          </a:xfrm>
          <a:custGeom>
            <a:rect b="b" l="l" r="r" t="t"/>
            <a:pathLst>
              <a:path extrusionOk="0" h="1297940" w="1930400">
                <a:moveTo>
                  <a:pt x="0" y="0"/>
                </a:moveTo>
                <a:lnTo>
                  <a:pt x="965200" y="1297940"/>
                </a:lnTo>
                <a:lnTo>
                  <a:pt x="1930400" y="0"/>
                </a:lnTo>
                <a:close/>
              </a:path>
            </a:pathLst>
          </a:custGeom>
          <a:solidFill>
            <a:srgbClr val="F8D418"/>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76" name="Shape 176"/>
        <p:cNvGrpSpPr/>
        <p:nvPr/>
      </p:nvGrpSpPr>
      <p:grpSpPr>
        <a:xfrm>
          <a:off x="0" y="0"/>
          <a:ext cx="0" cy="0"/>
          <a:chOff x="0" y="0"/>
          <a:chExt cx="0" cy="0"/>
        </a:xfrm>
      </p:grpSpPr>
      <p:sp>
        <p:nvSpPr>
          <p:cNvPr id="177" name="Google Shape;177;p4"/>
          <p:cNvSpPr/>
          <p:nvPr/>
        </p:nvSpPr>
        <p:spPr>
          <a:xfrm>
            <a:off x="16694791" y="747226"/>
            <a:ext cx="1593209" cy="206439"/>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
          <p:cNvSpPr/>
          <p:nvPr/>
        </p:nvSpPr>
        <p:spPr>
          <a:xfrm>
            <a:off x="0" y="826847"/>
            <a:ext cx="16694792" cy="21787"/>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sp>
        <p:nvSpPr>
          <p:cNvPr id="179" name="Google Shape;179;p4"/>
          <p:cNvSpPr/>
          <p:nvPr/>
        </p:nvSpPr>
        <p:spPr>
          <a:xfrm>
            <a:off x="2637210" y="9337920"/>
            <a:ext cx="15650790" cy="21787"/>
          </a:xfrm>
          <a:custGeom>
            <a:rect b="b" l="l" r="r" t="t"/>
            <a:pathLst>
              <a:path extrusionOk="0" h="69850" w="50177759">
                <a:moveTo>
                  <a:pt x="49886930" y="0"/>
                </a:moveTo>
                <a:lnTo>
                  <a:pt x="0" y="0"/>
                </a:lnTo>
                <a:lnTo>
                  <a:pt x="0" y="69850"/>
                </a:lnTo>
                <a:lnTo>
                  <a:pt x="50177759" y="69850"/>
                </a:lnTo>
                <a:lnTo>
                  <a:pt x="50177759" y="0"/>
                </a:lnTo>
                <a:close/>
              </a:path>
            </a:pathLst>
          </a:custGeom>
          <a:solidFill>
            <a:srgbClr val="F8F8F8"/>
          </a:solidFill>
          <a:ln>
            <a:noFill/>
          </a:ln>
        </p:spPr>
      </p:sp>
      <p:sp>
        <p:nvSpPr>
          <p:cNvPr id="180" name="Google Shape;180;p4"/>
          <p:cNvSpPr txBox="1"/>
          <p:nvPr/>
        </p:nvSpPr>
        <p:spPr>
          <a:xfrm>
            <a:off x="1028700" y="1210932"/>
            <a:ext cx="9770080" cy="1113085"/>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Clr>
                <a:srgbClr val="000000"/>
              </a:buClr>
              <a:buSzPts val="7000"/>
              <a:buFont typeface="Arial"/>
              <a:buNone/>
            </a:pPr>
            <a:r>
              <a:rPr b="1" i="0" lang="en-US" sz="7000" u="none" cap="none" strike="noStrike">
                <a:solidFill>
                  <a:srgbClr val="F8D418"/>
                </a:solidFill>
                <a:latin typeface="Open Sans ExtraBold"/>
                <a:ea typeface="Open Sans ExtraBold"/>
                <a:cs typeface="Open Sans ExtraBold"/>
                <a:sym typeface="Open Sans ExtraBold"/>
              </a:rPr>
              <a:t>Problem Statement</a:t>
            </a:r>
            <a:endParaRPr b="0" i="0" sz="1400" u="none" cap="none" strike="noStrike">
              <a:solidFill>
                <a:srgbClr val="000000"/>
              </a:solidFill>
              <a:latin typeface="Arial"/>
              <a:ea typeface="Arial"/>
              <a:cs typeface="Arial"/>
              <a:sym typeface="Arial"/>
            </a:endParaRPr>
          </a:p>
        </p:txBody>
      </p:sp>
      <p:sp>
        <p:nvSpPr>
          <p:cNvPr id="181" name="Google Shape;181;p4"/>
          <p:cNvSpPr/>
          <p:nvPr/>
        </p:nvSpPr>
        <p:spPr>
          <a:xfrm rot="-5400000">
            <a:off x="349310" y="1676073"/>
            <a:ext cx="342713" cy="230430"/>
          </a:xfrm>
          <a:custGeom>
            <a:rect b="b" l="l" r="r" t="t"/>
            <a:pathLst>
              <a:path extrusionOk="0" h="1297940" w="1930400">
                <a:moveTo>
                  <a:pt x="0" y="0"/>
                </a:moveTo>
                <a:lnTo>
                  <a:pt x="965200" y="1297940"/>
                </a:lnTo>
                <a:lnTo>
                  <a:pt x="1930400" y="0"/>
                </a:lnTo>
                <a:close/>
              </a:path>
            </a:pathLst>
          </a:custGeom>
          <a:solidFill>
            <a:srgbClr val="F8D418"/>
          </a:solidFill>
          <a:ln>
            <a:noFill/>
          </a:ln>
        </p:spPr>
      </p:sp>
      <p:grpSp>
        <p:nvGrpSpPr>
          <p:cNvPr id="182" name="Google Shape;182;p4"/>
          <p:cNvGrpSpPr/>
          <p:nvPr/>
        </p:nvGrpSpPr>
        <p:grpSpPr>
          <a:xfrm>
            <a:off x="1028700" y="9210143"/>
            <a:ext cx="988756" cy="274570"/>
            <a:chOff x="0" y="1"/>
            <a:chExt cx="1318340" cy="366093"/>
          </a:xfrm>
        </p:grpSpPr>
        <p:sp>
          <p:nvSpPr>
            <p:cNvPr id="183" name="Google Shape;183;p4"/>
            <p:cNvSpPr/>
            <p:nvPr/>
          </p:nvSpPr>
          <p:spPr>
            <a:xfrm rot="-5400000">
              <a:off x="-59972" y="59972"/>
              <a:ext cx="366093" cy="246150"/>
            </a:xfrm>
            <a:custGeom>
              <a:rect b="b" l="l" r="r" t="t"/>
              <a:pathLst>
                <a:path extrusionOk="0" h="1297940" w="1930400">
                  <a:moveTo>
                    <a:pt x="0" y="0"/>
                  </a:moveTo>
                  <a:lnTo>
                    <a:pt x="965200" y="1297940"/>
                  </a:lnTo>
                  <a:lnTo>
                    <a:pt x="1930400" y="0"/>
                  </a:lnTo>
                  <a:close/>
                </a:path>
              </a:pathLst>
            </a:custGeom>
            <a:solidFill>
              <a:srgbClr val="F8D418"/>
            </a:solidFill>
            <a:ln>
              <a:noFill/>
            </a:ln>
          </p:spPr>
        </p:sp>
        <p:sp>
          <p:nvSpPr>
            <p:cNvPr id="184" name="Google Shape;184;p4"/>
            <p:cNvSpPr/>
            <p:nvPr/>
          </p:nvSpPr>
          <p:spPr>
            <a:xfrm rot="-5400000">
              <a:off x="476123" y="59972"/>
              <a:ext cx="366093" cy="246150"/>
            </a:xfrm>
            <a:custGeom>
              <a:rect b="b" l="l" r="r" t="t"/>
              <a:pathLst>
                <a:path extrusionOk="0" h="1297940" w="1930400">
                  <a:moveTo>
                    <a:pt x="0" y="0"/>
                  </a:moveTo>
                  <a:lnTo>
                    <a:pt x="965200" y="1297940"/>
                  </a:lnTo>
                  <a:lnTo>
                    <a:pt x="1930400" y="0"/>
                  </a:lnTo>
                  <a:close/>
                </a:path>
              </a:pathLst>
            </a:custGeom>
            <a:solidFill>
              <a:srgbClr val="F8F8F8"/>
            </a:solidFill>
            <a:ln>
              <a:noFill/>
            </a:ln>
          </p:spPr>
        </p:sp>
        <p:sp>
          <p:nvSpPr>
            <p:cNvPr id="185" name="Google Shape;185;p4"/>
            <p:cNvSpPr/>
            <p:nvPr/>
          </p:nvSpPr>
          <p:spPr>
            <a:xfrm rot="-5400000">
              <a:off x="1012218" y="59972"/>
              <a:ext cx="366093" cy="246150"/>
            </a:xfrm>
            <a:custGeom>
              <a:rect b="b" l="l" r="r" t="t"/>
              <a:pathLst>
                <a:path extrusionOk="0" h="1297940" w="1930400">
                  <a:moveTo>
                    <a:pt x="0" y="0"/>
                  </a:moveTo>
                  <a:lnTo>
                    <a:pt x="965200" y="1297940"/>
                  </a:lnTo>
                  <a:lnTo>
                    <a:pt x="1930400" y="0"/>
                  </a:lnTo>
                  <a:close/>
                </a:path>
              </a:pathLst>
            </a:custGeom>
            <a:solidFill>
              <a:srgbClr val="F8F8F8"/>
            </a:solidFill>
            <a:ln>
              <a:noFill/>
            </a:ln>
          </p:spPr>
        </p:sp>
      </p:grpSp>
      <p:sp>
        <p:nvSpPr>
          <p:cNvPr id="186" name="Google Shape;186;p4"/>
          <p:cNvSpPr txBox="1"/>
          <p:nvPr/>
        </p:nvSpPr>
        <p:spPr>
          <a:xfrm>
            <a:off x="871900" y="2686327"/>
            <a:ext cx="17096701" cy="6523800"/>
          </a:xfrm>
          <a:prstGeom prst="rect">
            <a:avLst/>
          </a:prstGeom>
          <a:noFill/>
          <a:ln>
            <a:noFill/>
          </a:ln>
        </p:spPr>
        <p:txBody>
          <a:bodyPr anchorCtr="0" anchor="t" bIns="0" lIns="0" spcFirstLastPara="1" rIns="0" wrap="square" tIns="0">
            <a:spAutoFit/>
          </a:bodyPr>
          <a:lstStyle/>
          <a:p>
            <a:pPr indent="-399088" lvl="1" marL="810876" marR="0" rtl="0" algn="l">
              <a:lnSpc>
                <a:spcPct val="140026"/>
              </a:lnSpc>
              <a:spcBef>
                <a:spcPts val="0"/>
              </a:spcBef>
              <a:spcAft>
                <a:spcPts val="0"/>
              </a:spcAft>
              <a:buClr>
                <a:srgbClr val="FFFFFF"/>
              </a:buClr>
              <a:buSzPts val="3655"/>
              <a:buFont typeface="Arial"/>
              <a:buChar char="•"/>
            </a:pPr>
            <a:r>
              <a:rPr b="0" i="0" lang="en-US" sz="3655" u="none" cap="none" strike="noStrike">
                <a:solidFill>
                  <a:srgbClr val="FFFFFF"/>
                </a:solidFill>
                <a:latin typeface="Open Sans"/>
                <a:ea typeface="Open Sans"/>
                <a:cs typeface="Open Sans"/>
                <a:sym typeface="Open Sans"/>
              </a:rPr>
              <a:t>According to reports in  2020, 2.21% of india's population are physically challenged, of  which 7.5% are dumb and 5.8% are deaf.</a:t>
            </a:r>
            <a:endParaRPr b="0" i="0" sz="1300" u="none" cap="none" strike="noStrike">
              <a:solidFill>
                <a:srgbClr val="000000"/>
              </a:solidFill>
              <a:latin typeface="Arial"/>
              <a:ea typeface="Arial"/>
              <a:cs typeface="Arial"/>
              <a:sym typeface="Arial"/>
            </a:endParaRPr>
          </a:p>
          <a:p>
            <a:pPr indent="-399088" lvl="1" marL="810876" marR="0" rtl="0" algn="l">
              <a:lnSpc>
                <a:spcPct val="140026"/>
              </a:lnSpc>
              <a:spcBef>
                <a:spcPts val="0"/>
              </a:spcBef>
              <a:spcAft>
                <a:spcPts val="0"/>
              </a:spcAft>
              <a:buClr>
                <a:srgbClr val="FFFFFF"/>
              </a:buClr>
              <a:buSzPts val="3655"/>
              <a:buFont typeface="Arial"/>
              <a:buChar char="•"/>
            </a:pPr>
            <a:r>
              <a:rPr b="0" i="0" lang="en-US" sz="3655" u="none" cap="none" strike="noStrike">
                <a:solidFill>
                  <a:srgbClr val="FFFFFF"/>
                </a:solidFill>
                <a:latin typeface="Open Sans"/>
                <a:ea typeface="Open Sans"/>
                <a:cs typeface="Open Sans"/>
                <a:sym typeface="Open Sans"/>
              </a:rPr>
              <a:t> Communication is the biggest hindrance in their life. </a:t>
            </a:r>
            <a:endParaRPr b="0" i="0" sz="1300" u="none" cap="none" strike="noStrike">
              <a:solidFill>
                <a:srgbClr val="000000"/>
              </a:solidFill>
              <a:latin typeface="Arial"/>
              <a:ea typeface="Arial"/>
              <a:cs typeface="Arial"/>
              <a:sym typeface="Arial"/>
            </a:endParaRPr>
          </a:p>
          <a:p>
            <a:pPr indent="-399088" lvl="1" marL="810876" marR="0" rtl="0" algn="l">
              <a:lnSpc>
                <a:spcPct val="140026"/>
              </a:lnSpc>
              <a:spcBef>
                <a:spcPts val="0"/>
              </a:spcBef>
              <a:spcAft>
                <a:spcPts val="0"/>
              </a:spcAft>
              <a:buClr>
                <a:srgbClr val="FFFFFF"/>
              </a:buClr>
              <a:buSzPts val="3655"/>
              <a:buFont typeface="Arial"/>
              <a:buChar char="•"/>
            </a:pPr>
            <a:r>
              <a:rPr b="0" i="0" lang="en-US" sz="3655" u="none" cap="none" strike="noStrike">
                <a:solidFill>
                  <a:srgbClr val="FFFFFF"/>
                </a:solidFill>
                <a:latin typeface="Open Sans"/>
                <a:ea typeface="Open Sans"/>
                <a:cs typeface="Open Sans"/>
                <a:sym typeface="Open Sans"/>
              </a:rPr>
              <a:t>Lack of communication leads to lack of opportunities and talents gets unnoticed.</a:t>
            </a:r>
            <a:endParaRPr b="0" i="0" sz="1300" u="none" cap="none" strike="noStrike">
              <a:solidFill>
                <a:srgbClr val="000000"/>
              </a:solidFill>
              <a:latin typeface="Arial"/>
              <a:ea typeface="Arial"/>
              <a:cs typeface="Arial"/>
              <a:sym typeface="Arial"/>
            </a:endParaRPr>
          </a:p>
          <a:p>
            <a:pPr indent="-399088" lvl="1" marL="810876" marR="0" rtl="0" algn="l">
              <a:lnSpc>
                <a:spcPct val="140026"/>
              </a:lnSpc>
              <a:spcBef>
                <a:spcPts val="0"/>
              </a:spcBef>
              <a:spcAft>
                <a:spcPts val="0"/>
              </a:spcAft>
              <a:buClr>
                <a:srgbClr val="FFFFFF"/>
              </a:buClr>
              <a:buSzPts val="3655"/>
              <a:buFont typeface="Arial"/>
              <a:buChar char="•"/>
            </a:pPr>
            <a:r>
              <a:rPr b="0" i="0" lang="en-US" sz="3655" u="none" cap="none" strike="noStrike">
                <a:solidFill>
                  <a:srgbClr val="FFFFFF"/>
                </a:solidFill>
                <a:latin typeface="Open Sans"/>
                <a:ea typeface="Open Sans"/>
                <a:cs typeface="Open Sans"/>
                <a:sym typeface="Open Sans"/>
              </a:rPr>
              <a:t> So a gap is built between normal people and them. </a:t>
            </a:r>
            <a:endParaRPr b="0" i="0" sz="1300" u="none" cap="none" strike="noStrike">
              <a:solidFill>
                <a:srgbClr val="000000"/>
              </a:solidFill>
              <a:latin typeface="Arial"/>
              <a:ea typeface="Arial"/>
              <a:cs typeface="Arial"/>
              <a:sym typeface="Arial"/>
            </a:endParaRPr>
          </a:p>
          <a:p>
            <a:pPr indent="-399088" lvl="1" marL="810876" marR="0" rtl="0" algn="l">
              <a:lnSpc>
                <a:spcPct val="140026"/>
              </a:lnSpc>
              <a:spcBef>
                <a:spcPts val="0"/>
              </a:spcBef>
              <a:spcAft>
                <a:spcPts val="0"/>
              </a:spcAft>
              <a:buClr>
                <a:srgbClr val="FFFFFF"/>
              </a:buClr>
              <a:buSzPts val="3655"/>
              <a:buFont typeface="Arial"/>
              <a:buChar char="•"/>
            </a:pPr>
            <a:r>
              <a:rPr b="0" i="0" lang="en-US" sz="3655" u="none" cap="none" strike="noStrike">
                <a:solidFill>
                  <a:srgbClr val="FFFFFF"/>
                </a:solidFill>
                <a:latin typeface="Open Sans"/>
                <a:ea typeface="Open Sans"/>
                <a:cs typeface="Open Sans"/>
                <a:sym typeface="Open Sans"/>
              </a:rPr>
              <a:t>This makes them feel unworthy and uneasy, to remove this issue this project is created.</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190" name="Shape 190"/>
        <p:cNvGrpSpPr/>
        <p:nvPr/>
      </p:nvGrpSpPr>
      <p:grpSpPr>
        <a:xfrm>
          <a:off x="0" y="0"/>
          <a:ext cx="0" cy="0"/>
          <a:chOff x="0" y="0"/>
          <a:chExt cx="0" cy="0"/>
        </a:xfrm>
      </p:grpSpPr>
      <p:sp>
        <p:nvSpPr>
          <p:cNvPr id="191" name="Google Shape;191;g7a3e1c8cff_0_244"/>
          <p:cNvSpPr/>
          <p:nvPr/>
        </p:nvSpPr>
        <p:spPr>
          <a:xfrm>
            <a:off x="16694791" y="747226"/>
            <a:ext cx="1593300" cy="206400"/>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7a3e1c8cff_0_244"/>
          <p:cNvSpPr/>
          <p:nvPr/>
        </p:nvSpPr>
        <p:spPr>
          <a:xfrm>
            <a:off x="0" y="826847"/>
            <a:ext cx="16726537" cy="21828"/>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sp>
        <p:nvSpPr>
          <p:cNvPr id="193" name="Google Shape;193;g7a3e1c8cff_0_244"/>
          <p:cNvSpPr/>
          <p:nvPr/>
        </p:nvSpPr>
        <p:spPr>
          <a:xfrm>
            <a:off x="2637210" y="9337920"/>
            <a:ext cx="15680550" cy="21828"/>
          </a:xfrm>
          <a:custGeom>
            <a:rect b="b" l="l" r="r" t="t"/>
            <a:pathLst>
              <a:path extrusionOk="0" h="69850" w="50177759">
                <a:moveTo>
                  <a:pt x="49886930" y="0"/>
                </a:moveTo>
                <a:lnTo>
                  <a:pt x="0" y="0"/>
                </a:lnTo>
                <a:lnTo>
                  <a:pt x="0" y="69850"/>
                </a:lnTo>
                <a:lnTo>
                  <a:pt x="50177759" y="69850"/>
                </a:lnTo>
                <a:lnTo>
                  <a:pt x="50177759" y="0"/>
                </a:lnTo>
                <a:close/>
              </a:path>
            </a:pathLst>
          </a:custGeom>
          <a:solidFill>
            <a:srgbClr val="F8F8F8"/>
          </a:solidFill>
          <a:ln>
            <a:noFill/>
          </a:ln>
        </p:spPr>
      </p:sp>
      <p:sp>
        <p:nvSpPr>
          <p:cNvPr id="194" name="Google Shape;194;g7a3e1c8cff_0_244"/>
          <p:cNvSpPr txBox="1"/>
          <p:nvPr/>
        </p:nvSpPr>
        <p:spPr>
          <a:xfrm>
            <a:off x="1024000" y="1172150"/>
            <a:ext cx="5782500" cy="10776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Clr>
                <a:srgbClr val="000000"/>
              </a:buClr>
              <a:buSzPts val="7000"/>
              <a:buFont typeface="Arial"/>
              <a:buNone/>
            </a:pPr>
            <a:r>
              <a:rPr b="1" i="0" lang="en-US" sz="7000" u="none" cap="none" strike="noStrike">
                <a:solidFill>
                  <a:srgbClr val="F8D418"/>
                </a:solidFill>
                <a:latin typeface="Open Sans ExtraBold"/>
                <a:ea typeface="Open Sans ExtraBold"/>
                <a:cs typeface="Open Sans ExtraBold"/>
                <a:sym typeface="Open Sans ExtraBold"/>
              </a:rPr>
              <a:t>Flow Chart</a:t>
            </a:r>
            <a:endParaRPr b="0" i="0" sz="1400" u="none" cap="none" strike="noStrike">
              <a:solidFill>
                <a:srgbClr val="000000"/>
              </a:solidFill>
              <a:latin typeface="Arial"/>
              <a:ea typeface="Arial"/>
              <a:cs typeface="Arial"/>
              <a:sym typeface="Arial"/>
            </a:endParaRPr>
          </a:p>
        </p:txBody>
      </p:sp>
      <p:sp>
        <p:nvSpPr>
          <p:cNvPr id="195" name="Google Shape;195;g7a3e1c8cff_0_244"/>
          <p:cNvSpPr/>
          <p:nvPr/>
        </p:nvSpPr>
        <p:spPr>
          <a:xfrm rot="-5400000">
            <a:off x="469871" y="1595754"/>
            <a:ext cx="342646" cy="230384"/>
          </a:xfrm>
          <a:custGeom>
            <a:rect b="b" l="l" r="r" t="t"/>
            <a:pathLst>
              <a:path extrusionOk="0" h="1297940" w="1930400">
                <a:moveTo>
                  <a:pt x="0" y="0"/>
                </a:moveTo>
                <a:lnTo>
                  <a:pt x="965200" y="1297940"/>
                </a:lnTo>
                <a:lnTo>
                  <a:pt x="1930400" y="0"/>
                </a:lnTo>
                <a:close/>
              </a:path>
            </a:pathLst>
          </a:custGeom>
          <a:solidFill>
            <a:srgbClr val="F8D418"/>
          </a:solidFill>
          <a:ln>
            <a:noFill/>
          </a:ln>
        </p:spPr>
      </p:sp>
      <p:grpSp>
        <p:nvGrpSpPr>
          <p:cNvPr id="196" name="Google Shape;196;g7a3e1c8cff_0_244"/>
          <p:cNvGrpSpPr/>
          <p:nvPr/>
        </p:nvGrpSpPr>
        <p:grpSpPr>
          <a:xfrm>
            <a:off x="1028700" y="9209630"/>
            <a:ext cx="989099" cy="275082"/>
            <a:chOff x="0" y="-683"/>
            <a:chExt cx="1318799" cy="366776"/>
          </a:xfrm>
        </p:grpSpPr>
        <p:sp>
          <p:nvSpPr>
            <p:cNvPr id="197" name="Google Shape;197;g7a3e1c8cff_0_244"/>
            <p:cNvSpPr/>
            <p:nvPr/>
          </p:nvSpPr>
          <p:spPr>
            <a:xfrm rot="-5400000">
              <a:off x="-60084" y="59401"/>
              <a:ext cx="366776" cy="246609"/>
            </a:xfrm>
            <a:custGeom>
              <a:rect b="b" l="l" r="r" t="t"/>
              <a:pathLst>
                <a:path extrusionOk="0" h="1297940" w="1930400">
                  <a:moveTo>
                    <a:pt x="0" y="0"/>
                  </a:moveTo>
                  <a:lnTo>
                    <a:pt x="965200" y="1297940"/>
                  </a:lnTo>
                  <a:lnTo>
                    <a:pt x="1930400" y="0"/>
                  </a:lnTo>
                  <a:close/>
                </a:path>
              </a:pathLst>
            </a:custGeom>
            <a:solidFill>
              <a:srgbClr val="F8D418"/>
            </a:solidFill>
            <a:ln>
              <a:noFill/>
            </a:ln>
          </p:spPr>
        </p:sp>
        <p:sp>
          <p:nvSpPr>
            <p:cNvPr id="198" name="Google Shape;198;g7a3e1c8cff_0_244"/>
            <p:cNvSpPr/>
            <p:nvPr/>
          </p:nvSpPr>
          <p:spPr>
            <a:xfrm rot="-5400000">
              <a:off x="476011" y="59401"/>
              <a:ext cx="366776" cy="246609"/>
            </a:xfrm>
            <a:custGeom>
              <a:rect b="b" l="l" r="r" t="t"/>
              <a:pathLst>
                <a:path extrusionOk="0" h="1297940" w="1930400">
                  <a:moveTo>
                    <a:pt x="0" y="0"/>
                  </a:moveTo>
                  <a:lnTo>
                    <a:pt x="965200" y="1297940"/>
                  </a:lnTo>
                  <a:lnTo>
                    <a:pt x="1930400" y="0"/>
                  </a:lnTo>
                  <a:close/>
                </a:path>
              </a:pathLst>
            </a:custGeom>
            <a:solidFill>
              <a:srgbClr val="F8F8F8"/>
            </a:solidFill>
            <a:ln>
              <a:noFill/>
            </a:ln>
          </p:spPr>
        </p:sp>
        <p:sp>
          <p:nvSpPr>
            <p:cNvPr id="199" name="Google Shape;199;g7a3e1c8cff_0_244"/>
            <p:cNvSpPr/>
            <p:nvPr/>
          </p:nvSpPr>
          <p:spPr>
            <a:xfrm rot="-5400000">
              <a:off x="1012106" y="59401"/>
              <a:ext cx="366776" cy="246609"/>
            </a:xfrm>
            <a:custGeom>
              <a:rect b="b" l="l" r="r" t="t"/>
              <a:pathLst>
                <a:path extrusionOk="0" h="1297940" w="1930400">
                  <a:moveTo>
                    <a:pt x="0" y="0"/>
                  </a:moveTo>
                  <a:lnTo>
                    <a:pt x="965200" y="1297940"/>
                  </a:lnTo>
                  <a:lnTo>
                    <a:pt x="1930400" y="0"/>
                  </a:lnTo>
                  <a:close/>
                </a:path>
              </a:pathLst>
            </a:custGeom>
            <a:solidFill>
              <a:srgbClr val="F8F8F8"/>
            </a:solidFill>
            <a:ln>
              <a:noFill/>
            </a:ln>
          </p:spPr>
        </p:sp>
      </p:grpSp>
      <p:sp>
        <p:nvSpPr>
          <p:cNvPr id="200" name="Google Shape;200;g7a3e1c8cff_0_244"/>
          <p:cNvSpPr/>
          <p:nvPr/>
        </p:nvSpPr>
        <p:spPr>
          <a:xfrm>
            <a:off x="660400" y="4864433"/>
            <a:ext cx="1361400" cy="74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0" lang="en-US" sz="3500" u="none" cap="none" strike="noStrike">
                <a:solidFill>
                  <a:srgbClr val="000000"/>
                </a:solidFill>
                <a:latin typeface="Open Sans"/>
                <a:ea typeface="Open Sans"/>
                <a:cs typeface="Open Sans"/>
                <a:sym typeface="Open Sans"/>
              </a:rPr>
              <a:t>Start</a:t>
            </a:r>
            <a:endParaRPr b="1" i="0" sz="3500" u="none" cap="none" strike="noStrike">
              <a:solidFill>
                <a:srgbClr val="000000"/>
              </a:solidFill>
              <a:latin typeface="Open Sans"/>
              <a:ea typeface="Open Sans"/>
              <a:cs typeface="Open Sans"/>
              <a:sym typeface="Open Sans"/>
            </a:endParaRPr>
          </a:p>
        </p:txBody>
      </p:sp>
      <p:sp>
        <p:nvSpPr>
          <p:cNvPr id="201" name="Google Shape;201;g7a3e1c8cff_0_244"/>
          <p:cNvSpPr/>
          <p:nvPr/>
        </p:nvSpPr>
        <p:spPr>
          <a:xfrm>
            <a:off x="11386425" y="7324875"/>
            <a:ext cx="1829700" cy="168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Open Sans"/>
                <a:ea typeface="Open Sans"/>
                <a:cs typeface="Open Sans"/>
                <a:sym typeface="Open Sans"/>
              </a:rPr>
              <a:t>Text output in LCD Display</a:t>
            </a:r>
            <a:endParaRPr b="1" i="0" sz="2500" u="none" cap="none" strike="noStrike">
              <a:solidFill>
                <a:srgbClr val="000000"/>
              </a:solidFill>
              <a:latin typeface="Open Sans"/>
              <a:ea typeface="Open Sans"/>
              <a:cs typeface="Open Sans"/>
              <a:sym typeface="Open Sans"/>
            </a:endParaRPr>
          </a:p>
        </p:txBody>
      </p:sp>
      <p:sp>
        <p:nvSpPr>
          <p:cNvPr id="202" name="Google Shape;202;g7a3e1c8cff_0_244"/>
          <p:cNvSpPr/>
          <p:nvPr/>
        </p:nvSpPr>
        <p:spPr>
          <a:xfrm>
            <a:off x="5324282" y="4082070"/>
            <a:ext cx="2578500" cy="23106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Open Sans"/>
                <a:ea typeface="Open Sans"/>
                <a:cs typeface="Open Sans"/>
                <a:sym typeface="Open Sans"/>
              </a:rPr>
              <a:t>Voice Output Required</a:t>
            </a:r>
            <a:endParaRPr b="1" i="0" sz="1900" u="none" cap="none" strike="noStrike">
              <a:solidFill>
                <a:srgbClr val="000000"/>
              </a:solidFill>
              <a:latin typeface="Open Sans"/>
              <a:ea typeface="Open Sans"/>
              <a:cs typeface="Open Sans"/>
              <a:sym typeface="Open Sans"/>
            </a:endParaRPr>
          </a:p>
        </p:txBody>
      </p:sp>
      <p:sp>
        <p:nvSpPr>
          <p:cNvPr id="203" name="Google Shape;203;g7a3e1c8cff_0_244"/>
          <p:cNvSpPr/>
          <p:nvPr/>
        </p:nvSpPr>
        <p:spPr>
          <a:xfrm>
            <a:off x="9034910" y="4727463"/>
            <a:ext cx="1490100" cy="101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Open Sans"/>
                <a:ea typeface="Open Sans"/>
                <a:cs typeface="Open Sans"/>
                <a:sym typeface="Open Sans"/>
              </a:rPr>
              <a:t>Do Your Sign</a:t>
            </a:r>
            <a:endParaRPr b="1" i="0" sz="2500" u="none" cap="none" strike="noStrike">
              <a:solidFill>
                <a:srgbClr val="000000"/>
              </a:solidFill>
              <a:latin typeface="Open Sans"/>
              <a:ea typeface="Open Sans"/>
              <a:cs typeface="Open Sans"/>
              <a:sym typeface="Open Sans"/>
            </a:endParaRPr>
          </a:p>
        </p:txBody>
      </p:sp>
      <p:sp>
        <p:nvSpPr>
          <p:cNvPr id="204" name="Google Shape;204;g7a3e1c8cff_0_244"/>
          <p:cNvSpPr/>
          <p:nvPr/>
        </p:nvSpPr>
        <p:spPr>
          <a:xfrm>
            <a:off x="15335616" y="3779458"/>
            <a:ext cx="2385300" cy="29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Open Sans"/>
                <a:ea typeface="Open Sans"/>
                <a:cs typeface="Open Sans"/>
                <a:sym typeface="Open Sans"/>
              </a:rPr>
              <a:t>Text Output in LCD Display</a:t>
            </a:r>
            <a:endParaRPr b="1" i="0" sz="2500" u="none" cap="none" strike="noStrike">
              <a:solidFill>
                <a:srgbClr val="00000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Open Sans"/>
                <a:ea typeface="Open Sans"/>
                <a:cs typeface="Open Sans"/>
                <a:sym typeface="Open Sans"/>
              </a:rPr>
              <a:t>+</a:t>
            </a:r>
            <a:endParaRPr b="1" i="0" sz="2500" u="none" cap="none" strike="noStrike">
              <a:solidFill>
                <a:srgbClr val="00000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Open Sans"/>
                <a:ea typeface="Open Sans"/>
                <a:cs typeface="Open Sans"/>
                <a:sym typeface="Open Sans"/>
              </a:rPr>
              <a:t>Voice Output through the app</a:t>
            </a:r>
            <a:endParaRPr b="1" i="0" sz="2500" u="none" cap="none" strike="noStrike">
              <a:solidFill>
                <a:srgbClr val="000000"/>
              </a:solidFill>
              <a:latin typeface="Open Sans"/>
              <a:ea typeface="Open Sans"/>
              <a:cs typeface="Open Sans"/>
              <a:sym typeface="Open Sans"/>
            </a:endParaRPr>
          </a:p>
        </p:txBody>
      </p:sp>
      <p:sp>
        <p:nvSpPr>
          <p:cNvPr id="205" name="Google Shape;205;g7a3e1c8cff_0_244"/>
          <p:cNvSpPr/>
          <p:nvPr/>
        </p:nvSpPr>
        <p:spPr>
          <a:xfrm>
            <a:off x="11162536" y="4053115"/>
            <a:ext cx="2277600" cy="23685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Open Sans"/>
                <a:ea typeface="Open Sans"/>
                <a:cs typeface="Open Sans"/>
                <a:sym typeface="Open Sans"/>
              </a:rPr>
              <a:t>Device paired with the app</a:t>
            </a:r>
            <a:endParaRPr b="1" i="0" sz="2000" u="none" cap="none" strike="noStrike">
              <a:solidFill>
                <a:srgbClr val="000000"/>
              </a:solidFill>
              <a:latin typeface="Open Sans"/>
              <a:ea typeface="Open Sans"/>
              <a:cs typeface="Open Sans"/>
              <a:sym typeface="Open Sans"/>
            </a:endParaRPr>
          </a:p>
        </p:txBody>
      </p:sp>
      <p:sp>
        <p:nvSpPr>
          <p:cNvPr id="206" name="Google Shape;206;g7a3e1c8cff_0_244"/>
          <p:cNvSpPr/>
          <p:nvPr/>
        </p:nvSpPr>
        <p:spPr>
          <a:xfrm>
            <a:off x="7468811" y="1962650"/>
            <a:ext cx="1988100" cy="21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Open Sans"/>
                <a:ea typeface="Open Sans"/>
                <a:cs typeface="Open Sans"/>
                <a:sym typeface="Open Sans"/>
              </a:rPr>
              <a:t>Pair the device with voice SLT by Neptune App</a:t>
            </a:r>
            <a:endParaRPr b="1" i="0" sz="2400" u="none" cap="none" strike="noStrike">
              <a:solidFill>
                <a:srgbClr val="000000"/>
              </a:solidFill>
              <a:latin typeface="Open Sans"/>
              <a:ea typeface="Open Sans"/>
              <a:cs typeface="Open Sans"/>
              <a:sym typeface="Open Sans"/>
            </a:endParaRPr>
          </a:p>
        </p:txBody>
      </p:sp>
      <p:sp>
        <p:nvSpPr>
          <p:cNvPr id="207" name="Google Shape;207;g7a3e1c8cff_0_244"/>
          <p:cNvSpPr/>
          <p:nvPr/>
        </p:nvSpPr>
        <p:spPr>
          <a:xfrm>
            <a:off x="2906599" y="4519382"/>
            <a:ext cx="1595700" cy="14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Open Sans"/>
                <a:ea typeface="Open Sans"/>
                <a:cs typeface="Open Sans"/>
                <a:sym typeface="Open Sans"/>
              </a:rPr>
              <a:t>Wear the Glove</a:t>
            </a:r>
            <a:endParaRPr b="1" i="0" sz="2500" u="none" cap="none" strike="noStrike">
              <a:solidFill>
                <a:srgbClr val="000000"/>
              </a:solidFill>
              <a:latin typeface="Open Sans"/>
              <a:ea typeface="Open Sans"/>
              <a:cs typeface="Open Sans"/>
              <a:sym typeface="Open Sans"/>
            </a:endParaRPr>
          </a:p>
        </p:txBody>
      </p:sp>
      <p:cxnSp>
        <p:nvCxnSpPr>
          <p:cNvPr id="208" name="Google Shape;208;g7a3e1c8cff_0_244"/>
          <p:cNvCxnSpPr>
            <a:stCxn id="200" idx="3"/>
            <a:endCxn id="207" idx="1"/>
          </p:cNvCxnSpPr>
          <p:nvPr/>
        </p:nvCxnSpPr>
        <p:spPr>
          <a:xfrm>
            <a:off x="2021800" y="5237333"/>
            <a:ext cx="884700" cy="0"/>
          </a:xfrm>
          <a:prstGeom prst="straightConnector1">
            <a:avLst/>
          </a:prstGeom>
          <a:noFill/>
          <a:ln cap="flat" cmpd="sng" w="76200">
            <a:solidFill>
              <a:srgbClr val="FED531"/>
            </a:solidFill>
            <a:prstDash val="solid"/>
            <a:round/>
            <a:headEnd len="sm" w="sm" type="none"/>
            <a:tailEnd len="med" w="med" type="triangle"/>
          </a:ln>
        </p:spPr>
      </p:cxnSp>
      <p:cxnSp>
        <p:nvCxnSpPr>
          <p:cNvPr id="209" name="Google Shape;209;g7a3e1c8cff_0_244"/>
          <p:cNvCxnSpPr/>
          <p:nvPr/>
        </p:nvCxnSpPr>
        <p:spPr>
          <a:xfrm>
            <a:off x="4502169" y="5237305"/>
            <a:ext cx="885000" cy="0"/>
          </a:xfrm>
          <a:prstGeom prst="straightConnector1">
            <a:avLst/>
          </a:prstGeom>
          <a:noFill/>
          <a:ln cap="flat" cmpd="sng" w="76200">
            <a:solidFill>
              <a:srgbClr val="F8D418"/>
            </a:solidFill>
            <a:prstDash val="solid"/>
            <a:round/>
            <a:headEnd len="sm" w="sm" type="none"/>
            <a:tailEnd len="med" w="med" type="triangle"/>
          </a:ln>
        </p:spPr>
      </p:cxnSp>
      <p:cxnSp>
        <p:nvCxnSpPr>
          <p:cNvPr id="210" name="Google Shape;210;g7a3e1c8cff_0_244"/>
          <p:cNvCxnSpPr>
            <a:stCxn id="202" idx="3"/>
            <a:endCxn id="203" idx="1"/>
          </p:cNvCxnSpPr>
          <p:nvPr/>
        </p:nvCxnSpPr>
        <p:spPr>
          <a:xfrm>
            <a:off x="7902782" y="5237370"/>
            <a:ext cx="1132200" cy="0"/>
          </a:xfrm>
          <a:prstGeom prst="straightConnector1">
            <a:avLst/>
          </a:prstGeom>
          <a:noFill/>
          <a:ln cap="flat" cmpd="sng" w="76200">
            <a:solidFill>
              <a:srgbClr val="F8D418"/>
            </a:solidFill>
            <a:prstDash val="solid"/>
            <a:round/>
            <a:headEnd len="sm" w="sm" type="none"/>
            <a:tailEnd len="med" w="med" type="triangle"/>
          </a:ln>
        </p:spPr>
      </p:cxnSp>
      <p:cxnSp>
        <p:nvCxnSpPr>
          <p:cNvPr id="211" name="Google Shape;211;g7a3e1c8cff_0_244"/>
          <p:cNvCxnSpPr>
            <a:stCxn id="203" idx="3"/>
          </p:cNvCxnSpPr>
          <p:nvPr/>
        </p:nvCxnSpPr>
        <p:spPr>
          <a:xfrm>
            <a:off x="10525010" y="5237313"/>
            <a:ext cx="637500" cy="0"/>
          </a:xfrm>
          <a:prstGeom prst="straightConnector1">
            <a:avLst/>
          </a:prstGeom>
          <a:noFill/>
          <a:ln cap="flat" cmpd="sng" w="76200">
            <a:solidFill>
              <a:srgbClr val="F8D418"/>
            </a:solidFill>
            <a:prstDash val="solid"/>
            <a:round/>
            <a:headEnd len="sm" w="sm" type="none"/>
            <a:tailEnd len="med" w="med" type="triangle"/>
          </a:ln>
        </p:spPr>
      </p:cxnSp>
      <p:sp>
        <p:nvSpPr>
          <p:cNvPr id="212" name="Google Shape;212;g7a3e1c8cff_0_244"/>
          <p:cNvSpPr txBox="1"/>
          <p:nvPr/>
        </p:nvSpPr>
        <p:spPr>
          <a:xfrm>
            <a:off x="8028584" y="4792163"/>
            <a:ext cx="648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No</a:t>
            </a:r>
            <a:endParaRPr b="1" i="0" sz="2000" u="none" cap="none" strike="noStrike">
              <a:solidFill>
                <a:schemeClr val="lt1"/>
              </a:solidFill>
              <a:latin typeface="Calibri"/>
              <a:ea typeface="Calibri"/>
              <a:cs typeface="Calibri"/>
              <a:sym typeface="Calibri"/>
            </a:endParaRPr>
          </a:p>
        </p:txBody>
      </p:sp>
      <p:cxnSp>
        <p:nvCxnSpPr>
          <p:cNvPr id="213" name="Google Shape;213;g7a3e1c8cff_0_244"/>
          <p:cNvCxnSpPr>
            <a:stCxn id="205" idx="3"/>
            <a:endCxn id="204" idx="1"/>
          </p:cNvCxnSpPr>
          <p:nvPr/>
        </p:nvCxnSpPr>
        <p:spPr>
          <a:xfrm>
            <a:off x="13440136" y="5237365"/>
            <a:ext cx="1895400" cy="0"/>
          </a:xfrm>
          <a:prstGeom prst="straightConnector1">
            <a:avLst/>
          </a:prstGeom>
          <a:noFill/>
          <a:ln cap="flat" cmpd="sng" w="76200">
            <a:solidFill>
              <a:srgbClr val="F8D418"/>
            </a:solidFill>
            <a:prstDash val="solid"/>
            <a:round/>
            <a:headEnd len="sm" w="sm" type="none"/>
            <a:tailEnd len="med" w="med" type="triangle"/>
          </a:ln>
        </p:spPr>
      </p:cxnSp>
      <p:cxnSp>
        <p:nvCxnSpPr>
          <p:cNvPr id="214" name="Google Shape;214;g7a3e1c8cff_0_244"/>
          <p:cNvCxnSpPr>
            <a:stCxn id="206" idx="1"/>
            <a:endCxn id="202" idx="0"/>
          </p:cNvCxnSpPr>
          <p:nvPr/>
        </p:nvCxnSpPr>
        <p:spPr>
          <a:xfrm flipH="1">
            <a:off x="6613511" y="3036800"/>
            <a:ext cx="855300" cy="1045200"/>
          </a:xfrm>
          <a:prstGeom prst="bentConnector2">
            <a:avLst/>
          </a:prstGeom>
          <a:noFill/>
          <a:ln cap="flat" cmpd="sng" w="76200">
            <a:solidFill>
              <a:srgbClr val="F8D418"/>
            </a:solidFill>
            <a:prstDash val="solid"/>
            <a:round/>
            <a:headEnd len="med" w="med" type="stealth"/>
            <a:tailEnd len="sm" w="sm" type="none"/>
          </a:ln>
        </p:spPr>
      </p:cxnSp>
      <p:sp>
        <p:nvSpPr>
          <p:cNvPr id="215" name="Google Shape;215;g7a3e1c8cff_0_244"/>
          <p:cNvSpPr txBox="1"/>
          <p:nvPr/>
        </p:nvSpPr>
        <p:spPr>
          <a:xfrm rot="-5400000">
            <a:off x="6070633" y="3313107"/>
            <a:ext cx="65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Yes</a:t>
            </a:r>
            <a:endParaRPr b="1" i="0" sz="2000" u="none" cap="none" strike="noStrike">
              <a:solidFill>
                <a:schemeClr val="lt1"/>
              </a:solidFill>
              <a:latin typeface="Calibri"/>
              <a:ea typeface="Calibri"/>
              <a:cs typeface="Calibri"/>
              <a:sym typeface="Calibri"/>
            </a:endParaRPr>
          </a:p>
        </p:txBody>
      </p:sp>
      <p:cxnSp>
        <p:nvCxnSpPr>
          <p:cNvPr id="216" name="Google Shape;216;g7a3e1c8cff_0_244"/>
          <p:cNvCxnSpPr>
            <a:stCxn id="206" idx="3"/>
          </p:cNvCxnSpPr>
          <p:nvPr/>
        </p:nvCxnSpPr>
        <p:spPr>
          <a:xfrm>
            <a:off x="9456911" y="3036800"/>
            <a:ext cx="517800" cy="1682400"/>
          </a:xfrm>
          <a:prstGeom prst="bentConnector2">
            <a:avLst/>
          </a:prstGeom>
          <a:noFill/>
          <a:ln cap="flat" cmpd="sng" w="76200">
            <a:solidFill>
              <a:srgbClr val="FED531"/>
            </a:solidFill>
            <a:prstDash val="solid"/>
            <a:round/>
            <a:headEnd len="sm" w="sm" type="none"/>
            <a:tailEnd len="med" w="med" type="stealth"/>
          </a:ln>
        </p:spPr>
      </p:cxnSp>
      <p:sp>
        <p:nvSpPr>
          <p:cNvPr id="217" name="Google Shape;217;g7a3e1c8cff_0_244"/>
          <p:cNvSpPr txBox="1"/>
          <p:nvPr/>
        </p:nvSpPr>
        <p:spPr>
          <a:xfrm>
            <a:off x="13799514" y="4792163"/>
            <a:ext cx="648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FFFF"/>
                </a:solidFill>
                <a:latin typeface="Calibri"/>
                <a:ea typeface="Calibri"/>
                <a:cs typeface="Calibri"/>
                <a:sym typeface="Calibri"/>
              </a:rPr>
              <a:t>Yes</a:t>
            </a:r>
            <a:endParaRPr b="1" i="0" sz="2000" u="none" cap="none" strike="noStrike">
              <a:solidFill>
                <a:srgbClr val="FFFFFF"/>
              </a:solidFill>
              <a:latin typeface="Calibri"/>
              <a:ea typeface="Calibri"/>
              <a:cs typeface="Calibri"/>
              <a:sym typeface="Calibri"/>
            </a:endParaRPr>
          </a:p>
        </p:txBody>
      </p:sp>
      <p:cxnSp>
        <p:nvCxnSpPr>
          <p:cNvPr id="218" name="Google Shape;218;g7a3e1c8cff_0_244"/>
          <p:cNvCxnSpPr>
            <a:stCxn id="205" idx="2"/>
            <a:endCxn id="201" idx="0"/>
          </p:cNvCxnSpPr>
          <p:nvPr/>
        </p:nvCxnSpPr>
        <p:spPr>
          <a:xfrm>
            <a:off x="12301336" y="6421615"/>
            <a:ext cx="0" cy="903300"/>
          </a:xfrm>
          <a:prstGeom prst="straightConnector1">
            <a:avLst/>
          </a:prstGeom>
          <a:noFill/>
          <a:ln cap="flat" cmpd="sng" w="76200">
            <a:solidFill>
              <a:srgbClr val="F8D418"/>
            </a:solidFill>
            <a:prstDash val="solid"/>
            <a:round/>
            <a:headEnd len="sm" w="sm" type="none"/>
            <a:tailEnd len="med" w="med" type="triangle"/>
          </a:ln>
        </p:spPr>
      </p:cxnSp>
      <p:sp>
        <p:nvSpPr>
          <p:cNvPr id="219" name="Google Shape;219;g7a3e1c8cff_0_244"/>
          <p:cNvSpPr txBox="1"/>
          <p:nvPr/>
        </p:nvSpPr>
        <p:spPr>
          <a:xfrm>
            <a:off x="11773009" y="6396313"/>
            <a:ext cx="648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No</a:t>
            </a:r>
            <a:endParaRPr b="1" i="0" sz="20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23" name="Shape 223"/>
        <p:cNvGrpSpPr/>
        <p:nvPr/>
      </p:nvGrpSpPr>
      <p:grpSpPr>
        <a:xfrm>
          <a:off x="0" y="0"/>
          <a:ext cx="0" cy="0"/>
          <a:chOff x="0" y="0"/>
          <a:chExt cx="0" cy="0"/>
        </a:xfrm>
      </p:grpSpPr>
      <p:sp>
        <p:nvSpPr>
          <p:cNvPr id="224" name="Google Shape;224;p5"/>
          <p:cNvSpPr/>
          <p:nvPr/>
        </p:nvSpPr>
        <p:spPr>
          <a:xfrm rot="10800000">
            <a:off x="1" y="1016421"/>
            <a:ext cx="15650790" cy="21787"/>
          </a:xfrm>
          <a:custGeom>
            <a:rect b="b" l="l" r="r" t="t"/>
            <a:pathLst>
              <a:path extrusionOk="0" h="69850" w="50177759">
                <a:moveTo>
                  <a:pt x="49886930" y="0"/>
                </a:moveTo>
                <a:lnTo>
                  <a:pt x="0" y="0"/>
                </a:lnTo>
                <a:lnTo>
                  <a:pt x="0" y="69850"/>
                </a:lnTo>
                <a:lnTo>
                  <a:pt x="50177759" y="69850"/>
                </a:lnTo>
                <a:lnTo>
                  <a:pt x="50177759" y="0"/>
                </a:lnTo>
                <a:close/>
              </a:path>
            </a:pathLst>
          </a:custGeom>
          <a:solidFill>
            <a:srgbClr val="F8F8F8"/>
          </a:solidFill>
          <a:ln>
            <a:noFill/>
          </a:ln>
        </p:spPr>
      </p:sp>
      <p:sp>
        <p:nvSpPr>
          <p:cNvPr id="225" name="Google Shape;225;p5"/>
          <p:cNvSpPr/>
          <p:nvPr/>
        </p:nvSpPr>
        <p:spPr>
          <a:xfrm rot="10800000">
            <a:off x="0" y="9155081"/>
            <a:ext cx="1593209" cy="206439"/>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5"/>
          <p:cNvSpPr/>
          <p:nvPr/>
        </p:nvSpPr>
        <p:spPr>
          <a:xfrm rot="10800000">
            <a:off x="1593208" y="9246021"/>
            <a:ext cx="16694792" cy="21787"/>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sp>
        <p:nvSpPr>
          <p:cNvPr id="227" name="Google Shape;227;p5"/>
          <p:cNvSpPr txBox="1"/>
          <p:nvPr/>
        </p:nvSpPr>
        <p:spPr>
          <a:xfrm>
            <a:off x="1322773" y="1191082"/>
            <a:ext cx="5208000" cy="11130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Clr>
                <a:srgbClr val="000000"/>
              </a:buClr>
              <a:buSzPts val="7000"/>
              <a:buFont typeface="Arial"/>
              <a:buNone/>
            </a:pPr>
            <a:r>
              <a:rPr b="1" i="0" lang="en-US" sz="7000" u="none" cap="none" strike="noStrike">
                <a:solidFill>
                  <a:srgbClr val="F8D418"/>
                </a:solidFill>
                <a:latin typeface="Open Sans ExtraBold"/>
                <a:ea typeface="Open Sans ExtraBold"/>
                <a:cs typeface="Open Sans ExtraBold"/>
                <a:sym typeface="Open Sans ExtraBold"/>
              </a:rPr>
              <a:t>Modules</a:t>
            </a:r>
            <a:endParaRPr b="0" i="0" sz="1400" u="none" cap="none" strike="noStrike">
              <a:solidFill>
                <a:srgbClr val="000000"/>
              </a:solidFill>
              <a:latin typeface="Arial"/>
              <a:ea typeface="Arial"/>
              <a:cs typeface="Arial"/>
              <a:sym typeface="Arial"/>
            </a:endParaRPr>
          </a:p>
        </p:txBody>
      </p:sp>
      <p:pic>
        <p:nvPicPr>
          <p:cNvPr id="228" name="Google Shape;228;p5"/>
          <p:cNvPicPr preferRelativeResize="0"/>
          <p:nvPr/>
        </p:nvPicPr>
        <p:blipFill rotWithShape="1">
          <a:blip r:embed="rId3">
            <a:alphaModFix/>
          </a:blip>
          <a:srcRect b="0" l="0" r="0" t="0"/>
          <a:stretch/>
        </p:blipFill>
        <p:spPr>
          <a:xfrm>
            <a:off x="6009800" y="1426524"/>
            <a:ext cx="703250" cy="722200"/>
          </a:xfrm>
          <a:prstGeom prst="rect">
            <a:avLst/>
          </a:prstGeom>
          <a:noFill/>
          <a:ln>
            <a:noFill/>
          </a:ln>
        </p:spPr>
      </p:pic>
      <p:sp>
        <p:nvSpPr>
          <p:cNvPr id="229" name="Google Shape;229;p5"/>
          <p:cNvSpPr/>
          <p:nvPr/>
        </p:nvSpPr>
        <p:spPr>
          <a:xfrm rot="-5400000">
            <a:off x="740463" y="1632372"/>
            <a:ext cx="342713" cy="230430"/>
          </a:xfrm>
          <a:custGeom>
            <a:rect b="b" l="l" r="r" t="t"/>
            <a:pathLst>
              <a:path extrusionOk="0" h="1297940" w="1930400">
                <a:moveTo>
                  <a:pt x="0" y="0"/>
                </a:moveTo>
                <a:lnTo>
                  <a:pt x="965200" y="1297940"/>
                </a:lnTo>
                <a:lnTo>
                  <a:pt x="1930400" y="0"/>
                </a:lnTo>
                <a:close/>
              </a:path>
            </a:pathLst>
          </a:custGeom>
          <a:solidFill>
            <a:srgbClr val="F8D418"/>
          </a:solidFill>
          <a:ln>
            <a:noFill/>
          </a:ln>
        </p:spPr>
      </p:sp>
      <p:sp>
        <p:nvSpPr>
          <p:cNvPr id="230" name="Google Shape;230;p5"/>
          <p:cNvSpPr txBox="1"/>
          <p:nvPr/>
        </p:nvSpPr>
        <p:spPr>
          <a:xfrm>
            <a:off x="1230050" y="2148737"/>
            <a:ext cx="15508500" cy="637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t/>
            </a:r>
            <a:endParaRPr b="0" i="0" sz="3500" u="none" cap="none" strike="noStrike">
              <a:solidFill>
                <a:schemeClr val="dk1"/>
              </a:solidFill>
              <a:latin typeface="Montserrat"/>
              <a:ea typeface="Montserrat"/>
              <a:cs typeface="Montserrat"/>
              <a:sym typeface="Montserrat"/>
            </a:endParaRPr>
          </a:p>
          <a:p>
            <a:pPr indent="-450850" lvl="0" marL="457200" marR="0" rtl="0" algn="l">
              <a:lnSpc>
                <a:spcPct val="100000"/>
              </a:lnSpc>
              <a:spcBef>
                <a:spcPts val="0"/>
              </a:spcBef>
              <a:spcAft>
                <a:spcPts val="0"/>
              </a:spcAft>
              <a:buClr>
                <a:schemeClr val="dk1"/>
              </a:buClr>
              <a:buSzPts val="3500"/>
              <a:buFont typeface="Montserrat"/>
              <a:buChar char="●"/>
            </a:pPr>
            <a:r>
              <a:rPr b="0" i="0" lang="en-US" sz="3500" u="none" cap="none" strike="noStrike">
                <a:solidFill>
                  <a:schemeClr val="dk1"/>
                </a:solidFill>
                <a:latin typeface="Montserrat"/>
                <a:ea typeface="Montserrat"/>
                <a:cs typeface="Montserrat"/>
                <a:sym typeface="Montserrat"/>
              </a:rPr>
              <a:t>Designing the circuit and building hardware of our product.</a:t>
            </a:r>
            <a:endParaRPr b="0" i="0" sz="3500" u="none" cap="none" strike="noStrike">
              <a:solidFill>
                <a:schemeClr val="dk1"/>
              </a:solidFill>
              <a:latin typeface="Montserrat"/>
              <a:ea typeface="Montserrat"/>
              <a:cs typeface="Montserrat"/>
              <a:sym typeface="Montserrat"/>
            </a:endParaRPr>
          </a:p>
          <a:p>
            <a:pPr indent="-450850" lvl="0" marL="457200" marR="0" rtl="0" algn="l">
              <a:lnSpc>
                <a:spcPct val="100000"/>
              </a:lnSpc>
              <a:spcBef>
                <a:spcPts val="0"/>
              </a:spcBef>
              <a:spcAft>
                <a:spcPts val="0"/>
              </a:spcAft>
              <a:buClr>
                <a:schemeClr val="dk1"/>
              </a:buClr>
              <a:buSzPts val="3500"/>
              <a:buFont typeface="Montserrat"/>
              <a:buChar char="●"/>
            </a:pPr>
            <a:r>
              <a:rPr b="0" i="0" lang="en-US" sz="3500" u="none" cap="none" strike="noStrike">
                <a:solidFill>
                  <a:schemeClr val="dk1"/>
                </a:solidFill>
                <a:latin typeface="Montserrat"/>
                <a:ea typeface="Montserrat"/>
                <a:cs typeface="Montserrat"/>
                <a:sym typeface="Montserrat"/>
              </a:rPr>
              <a:t>Implementing software by Coding Using Arduino.</a:t>
            </a:r>
            <a:endParaRPr b="0" i="0" sz="3500" u="none" cap="none" strike="noStrike">
              <a:solidFill>
                <a:schemeClr val="dk1"/>
              </a:solidFill>
              <a:latin typeface="Montserrat"/>
              <a:ea typeface="Montserrat"/>
              <a:cs typeface="Montserrat"/>
              <a:sym typeface="Montserrat"/>
            </a:endParaRPr>
          </a:p>
          <a:p>
            <a:pPr indent="-450850" lvl="0" marL="457200" marR="0" rtl="0" algn="l">
              <a:lnSpc>
                <a:spcPct val="100000"/>
              </a:lnSpc>
              <a:spcBef>
                <a:spcPts val="0"/>
              </a:spcBef>
              <a:spcAft>
                <a:spcPts val="0"/>
              </a:spcAft>
              <a:buClr>
                <a:schemeClr val="dk1"/>
              </a:buClr>
              <a:buSzPts val="3500"/>
              <a:buFont typeface="Montserrat"/>
              <a:buChar char="●"/>
            </a:pPr>
            <a:r>
              <a:rPr b="0" i="0" lang="en-US" sz="3500" u="none" cap="none" strike="noStrike">
                <a:solidFill>
                  <a:schemeClr val="dk1"/>
                </a:solidFill>
                <a:latin typeface="Montserrat"/>
                <a:ea typeface="Montserrat"/>
                <a:cs typeface="Montserrat"/>
                <a:sym typeface="Montserrat"/>
              </a:rPr>
              <a:t>Sign &amp; Symbol Identification.</a:t>
            </a:r>
            <a:endParaRPr b="0" i="0" sz="3500" u="none" cap="none" strike="noStrike">
              <a:solidFill>
                <a:schemeClr val="dk1"/>
              </a:solidFill>
              <a:latin typeface="Montserrat"/>
              <a:ea typeface="Montserrat"/>
              <a:cs typeface="Montserrat"/>
              <a:sym typeface="Montserrat"/>
            </a:endParaRPr>
          </a:p>
          <a:p>
            <a:pPr indent="-450850" lvl="0" marL="457200" marR="0" rtl="0" algn="l">
              <a:lnSpc>
                <a:spcPct val="100000"/>
              </a:lnSpc>
              <a:spcBef>
                <a:spcPts val="0"/>
              </a:spcBef>
              <a:spcAft>
                <a:spcPts val="0"/>
              </a:spcAft>
              <a:buClr>
                <a:schemeClr val="dk1"/>
              </a:buClr>
              <a:buSzPts val="3500"/>
              <a:buFont typeface="Montserrat"/>
              <a:buChar char="●"/>
            </a:pPr>
            <a:r>
              <a:rPr b="0" i="0" lang="en-US" sz="3500" u="none" cap="none" strike="noStrike">
                <a:solidFill>
                  <a:schemeClr val="dk1"/>
                </a:solidFill>
                <a:latin typeface="Montserrat"/>
                <a:ea typeface="Montserrat"/>
                <a:cs typeface="Montserrat"/>
                <a:sym typeface="Montserrat"/>
              </a:rPr>
              <a:t>Flex signal to text conversion.</a:t>
            </a:r>
            <a:endParaRPr b="0" i="0" sz="3500" u="none" cap="none" strike="noStrike">
              <a:solidFill>
                <a:schemeClr val="dk1"/>
              </a:solidFill>
              <a:latin typeface="Montserrat"/>
              <a:ea typeface="Montserrat"/>
              <a:cs typeface="Montserrat"/>
              <a:sym typeface="Montserrat"/>
            </a:endParaRPr>
          </a:p>
          <a:p>
            <a:pPr indent="-450850" lvl="0" marL="457200" marR="0" rtl="0" algn="l">
              <a:lnSpc>
                <a:spcPct val="100000"/>
              </a:lnSpc>
              <a:spcBef>
                <a:spcPts val="0"/>
              </a:spcBef>
              <a:spcAft>
                <a:spcPts val="0"/>
              </a:spcAft>
              <a:buClr>
                <a:schemeClr val="dk1"/>
              </a:buClr>
              <a:buSzPts val="3500"/>
              <a:buFont typeface="Montserrat"/>
              <a:buChar char="●"/>
            </a:pPr>
            <a:r>
              <a:rPr b="0" i="0" lang="en-US" sz="3500" u="none" cap="none" strike="noStrike">
                <a:solidFill>
                  <a:schemeClr val="dk1"/>
                </a:solidFill>
                <a:latin typeface="Montserrat"/>
                <a:ea typeface="Montserrat"/>
                <a:cs typeface="Montserrat"/>
                <a:sym typeface="Montserrat"/>
              </a:rPr>
              <a:t>Displaying the text in LCD display.</a:t>
            </a:r>
            <a:endParaRPr b="0" i="0" sz="3500" u="none" cap="none" strike="noStrike">
              <a:solidFill>
                <a:schemeClr val="dk1"/>
              </a:solidFill>
              <a:latin typeface="Montserrat"/>
              <a:ea typeface="Montserrat"/>
              <a:cs typeface="Montserrat"/>
              <a:sym typeface="Montserrat"/>
            </a:endParaRPr>
          </a:p>
          <a:p>
            <a:pPr indent="-444500" lvl="0" marL="457200" marR="0" rtl="0" algn="l">
              <a:lnSpc>
                <a:spcPct val="100000"/>
              </a:lnSpc>
              <a:spcBef>
                <a:spcPts val="0"/>
              </a:spcBef>
              <a:spcAft>
                <a:spcPts val="0"/>
              </a:spcAft>
              <a:buClr>
                <a:schemeClr val="dk1"/>
              </a:buClr>
              <a:buSzPts val="3400"/>
              <a:buFont typeface="Montserrat"/>
              <a:buChar char="●"/>
            </a:pPr>
            <a:r>
              <a:rPr b="0" i="0" lang="en-US" sz="3400" u="none" cap="none" strike="noStrike">
                <a:solidFill>
                  <a:schemeClr val="dk1"/>
                </a:solidFill>
                <a:latin typeface="Montserrat"/>
                <a:ea typeface="Montserrat"/>
                <a:cs typeface="Montserrat"/>
                <a:sym typeface="Montserrat"/>
              </a:rPr>
              <a:t>Text to Voice conversion using an app through bluetooth module(HC-05).</a:t>
            </a:r>
            <a:endParaRPr b="0" i="0" sz="3400" u="none" cap="none" strike="noStrike">
              <a:solidFill>
                <a:schemeClr val="dk1"/>
              </a:solidFill>
              <a:latin typeface="Montserrat"/>
              <a:ea typeface="Montserrat"/>
              <a:cs typeface="Montserrat"/>
              <a:sym typeface="Montserrat"/>
            </a:endParaRPr>
          </a:p>
          <a:p>
            <a:pPr indent="-450850" lvl="0" marL="457200" marR="0" rtl="0" algn="l">
              <a:lnSpc>
                <a:spcPct val="100000"/>
              </a:lnSpc>
              <a:spcBef>
                <a:spcPts val="0"/>
              </a:spcBef>
              <a:spcAft>
                <a:spcPts val="0"/>
              </a:spcAft>
              <a:buClr>
                <a:schemeClr val="dk1"/>
              </a:buClr>
              <a:buSzPts val="3500"/>
              <a:buFont typeface="Montserrat"/>
              <a:buChar char="●"/>
            </a:pPr>
            <a:r>
              <a:rPr b="0" i="0" lang="en-US" sz="3500" u="none" cap="none" strike="noStrike">
                <a:solidFill>
                  <a:schemeClr val="dk1"/>
                </a:solidFill>
                <a:latin typeface="Montserrat"/>
                <a:ea typeface="Montserrat"/>
                <a:cs typeface="Montserrat"/>
                <a:sym typeface="Montserrat"/>
              </a:rPr>
              <a:t>Prototype Building.</a:t>
            </a:r>
            <a:endParaRPr b="0" i="0" sz="3500" u="none" cap="none" strike="noStrike">
              <a:solidFill>
                <a:schemeClr val="dk1"/>
              </a:solidFill>
              <a:latin typeface="Montserrat"/>
              <a:ea typeface="Montserrat"/>
              <a:cs typeface="Montserrat"/>
              <a:sym typeface="Montserrat"/>
            </a:endParaRPr>
          </a:p>
          <a:p>
            <a:pPr indent="-450850" lvl="0" marL="457200" marR="0" rtl="0" algn="l">
              <a:lnSpc>
                <a:spcPct val="100000"/>
              </a:lnSpc>
              <a:spcBef>
                <a:spcPts val="0"/>
              </a:spcBef>
              <a:spcAft>
                <a:spcPts val="0"/>
              </a:spcAft>
              <a:buClr>
                <a:schemeClr val="dk1"/>
              </a:buClr>
              <a:buSzPts val="3500"/>
              <a:buFont typeface="Montserrat"/>
              <a:buChar char="●"/>
            </a:pPr>
            <a:r>
              <a:rPr b="0" i="0" lang="en-US" sz="3500" u="none" cap="none" strike="noStrike">
                <a:solidFill>
                  <a:schemeClr val="dk1"/>
                </a:solidFill>
                <a:latin typeface="Montserrat"/>
                <a:ea typeface="Montserrat"/>
                <a:cs typeface="Montserrat"/>
                <a:sym typeface="Montserrat"/>
              </a:rPr>
              <a:t>Testing prototype.</a:t>
            </a:r>
            <a:endParaRPr b="1" i="0" sz="3800" u="none" cap="none" strike="noStrike">
              <a:solidFill>
                <a:srgbClr val="FED531"/>
              </a:solidFill>
              <a:latin typeface="Montserrat"/>
              <a:ea typeface="Montserrat"/>
              <a:cs typeface="Montserrat"/>
              <a:sym typeface="Montserrat"/>
            </a:endParaRPr>
          </a:p>
          <a:p>
            <a:pPr indent="-444500" lvl="0" marL="457200" marR="0" rtl="0" algn="l">
              <a:lnSpc>
                <a:spcPct val="100000"/>
              </a:lnSpc>
              <a:spcBef>
                <a:spcPts val="0"/>
              </a:spcBef>
              <a:spcAft>
                <a:spcPts val="0"/>
              </a:spcAft>
              <a:buClr>
                <a:schemeClr val="dk1"/>
              </a:buClr>
              <a:buSzPts val="3400"/>
              <a:buFont typeface="Montserrat"/>
              <a:buChar char="●"/>
            </a:pPr>
            <a:r>
              <a:rPr b="0" i="0" lang="en-US" sz="3400" u="none" cap="none" strike="noStrike">
                <a:solidFill>
                  <a:schemeClr val="dk1"/>
                </a:solidFill>
                <a:latin typeface="Montserrat"/>
                <a:ea typeface="Montserrat"/>
                <a:cs typeface="Montserrat"/>
                <a:sym typeface="Montserrat"/>
              </a:rPr>
              <a:t>Deployment.</a:t>
            </a:r>
            <a:endParaRPr b="0" i="0" sz="3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800"/>
              <a:buFont typeface="Arial"/>
              <a:buNone/>
            </a:pPr>
            <a:r>
              <a:t/>
            </a:r>
            <a:endParaRPr b="0" i="0" sz="38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2529"/>
        </a:solidFill>
      </p:bgPr>
    </p:bg>
    <p:spTree>
      <p:nvGrpSpPr>
        <p:cNvPr id="234" name="Shape 234"/>
        <p:cNvGrpSpPr/>
        <p:nvPr/>
      </p:nvGrpSpPr>
      <p:grpSpPr>
        <a:xfrm>
          <a:off x="0" y="0"/>
          <a:ext cx="0" cy="0"/>
          <a:chOff x="0" y="0"/>
          <a:chExt cx="0" cy="0"/>
        </a:xfrm>
      </p:grpSpPr>
      <p:sp>
        <p:nvSpPr>
          <p:cNvPr id="235" name="Google Shape;235;p6"/>
          <p:cNvSpPr/>
          <p:nvPr/>
        </p:nvSpPr>
        <p:spPr>
          <a:xfrm rot="627913">
            <a:off x="12683540" y="-408338"/>
            <a:ext cx="2645914" cy="11117927"/>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 name="Google Shape;236;p6"/>
          <p:cNvPicPr preferRelativeResize="0"/>
          <p:nvPr/>
        </p:nvPicPr>
        <p:blipFill rotWithShape="1">
          <a:blip r:embed="rId3">
            <a:alphaModFix/>
          </a:blip>
          <a:srcRect b="0" l="0" r="1321" t="0"/>
          <a:stretch/>
        </p:blipFill>
        <p:spPr>
          <a:xfrm>
            <a:off x="9929361" y="2533650"/>
            <a:ext cx="7640566" cy="5847881"/>
          </a:xfrm>
          <a:prstGeom prst="rect">
            <a:avLst/>
          </a:prstGeom>
          <a:noFill/>
          <a:ln>
            <a:noFill/>
          </a:ln>
        </p:spPr>
      </p:pic>
      <p:sp>
        <p:nvSpPr>
          <p:cNvPr id="237" name="Google Shape;237;p6"/>
          <p:cNvSpPr txBox="1"/>
          <p:nvPr/>
        </p:nvSpPr>
        <p:spPr>
          <a:xfrm>
            <a:off x="1783270" y="990600"/>
            <a:ext cx="11145281" cy="1061561"/>
          </a:xfrm>
          <a:prstGeom prst="rect">
            <a:avLst/>
          </a:prstGeom>
          <a:noFill/>
          <a:ln>
            <a:noFill/>
          </a:ln>
        </p:spPr>
        <p:txBody>
          <a:bodyPr anchorCtr="0" anchor="t" bIns="0" lIns="0" spcFirstLastPara="1" rIns="0" wrap="square" tIns="0">
            <a:spAutoFit/>
          </a:bodyPr>
          <a:lstStyle/>
          <a:p>
            <a:pPr indent="0" lvl="0" marL="0" marR="0" rtl="0" algn="l">
              <a:lnSpc>
                <a:spcPct val="125996"/>
              </a:lnSpc>
              <a:spcBef>
                <a:spcPts val="0"/>
              </a:spcBef>
              <a:spcAft>
                <a:spcPts val="0"/>
              </a:spcAft>
              <a:buClr>
                <a:srgbClr val="000000"/>
              </a:buClr>
              <a:buSzPts val="6724"/>
              <a:buFont typeface="Arial"/>
              <a:buNone/>
            </a:pPr>
            <a:r>
              <a:rPr b="1" i="0" lang="en-US" sz="6724" u="none" cap="none" strike="noStrike">
                <a:solidFill>
                  <a:srgbClr val="F8D418"/>
                </a:solidFill>
                <a:latin typeface="Open Sans ExtraBold"/>
                <a:ea typeface="Open Sans ExtraBold"/>
                <a:cs typeface="Open Sans ExtraBold"/>
                <a:sym typeface="Open Sans ExtraBold"/>
              </a:rPr>
              <a:t>Hardware &amp; Software</a:t>
            </a:r>
            <a:endParaRPr b="0" i="0" sz="1400" u="none" cap="none" strike="noStrike">
              <a:solidFill>
                <a:srgbClr val="000000"/>
              </a:solidFill>
              <a:latin typeface="Arial"/>
              <a:ea typeface="Arial"/>
              <a:cs typeface="Arial"/>
              <a:sym typeface="Arial"/>
            </a:endParaRPr>
          </a:p>
        </p:txBody>
      </p:sp>
      <p:sp>
        <p:nvSpPr>
          <p:cNvPr id="238" name="Google Shape;238;p6"/>
          <p:cNvSpPr txBox="1"/>
          <p:nvPr/>
        </p:nvSpPr>
        <p:spPr>
          <a:xfrm>
            <a:off x="2821200" y="2103625"/>
            <a:ext cx="6623400" cy="7028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630"/>
              <a:buFont typeface="Arial"/>
              <a:buNone/>
            </a:pPr>
            <a:r>
              <a:rPr b="1" i="0" lang="en-US" sz="3630" u="none" cap="none" strike="noStrike">
                <a:solidFill>
                  <a:srgbClr val="F8D418"/>
                </a:solidFill>
                <a:latin typeface="Open Sans"/>
                <a:ea typeface="Open Sans"/>
                <a:cs typeface="Open Sans"/>
                <a:sym typeface="Open Sans"/>
              </a:rPr>
              <a:t>Hardware</a:t>
            </a:r>
            <a:endParaRPr b="0" i="0" sz="1300" u="none" cap="none" strike="noStrike">
              <a:solidFill>
                <a:srgbClr val="000000"/>
              </a:solidFill>
              <a:latin typeface="Arial"/>
              <a:ea typeface="Arial"/>
              <a:cs typeface="Arial"/>
              <a:sym typeface="Arial"/>
            </a:endParaRPr>
          </a:p>
          <a:p>
            <a:pPr indent="-309402" lvl="1" marL="720406" marR="0" rtl="0" algn="l">
              <a:lnSpc>
                <a:spcPct val="140017"/>
              </a:lnSpc>
              <a:spcBef>
                <a:spcPts val="0"/>
              </a:spcBef>
              <a:spcAft>
                <a:spcPts val="0"/>
              </a:spcAft>
              <a:buClr>
                <a:srgbClr val="FFFFFF"/>
              </a:buClr>
              <a:buSzPts val="2536"/>
              <a:buFont typeface="Arial"/>
              <a:buChar char="•"/>
            </a:pPr>
            <a:r>
              <a:rPr b="0" i="0" lang="en-US" sz="2536" u="none" cap="none" strike="noStrike">
                <a:solidFill>
                  <a:srgbClr val="FFFFFF"/>
                </a:solidFill>
                <a:latin typeface="Open Sans"/>
                <a:ea typeface="Open Sans"/>
                <a:cs typeface="Open Sans"/>
                <a:sym typeface="Open Sans"/>
              </a:rPr>
              <a:t>Arduino Uno</a:t>
            </a:r>
            <a:endParaRPr b="0" i="0" sz="600" u="none" cap="none" strike="noStrike">
              <a:solidFill>
                <a:srgbClr val="000000"/>
              </a:solidFill>
              <a:latin typeface="Arial"/>
              <a:ea typeface="Arial"/>
              <a:cs typeface="Arial"/>
              <a:sym typeface="Arial"/>
            </a:endParaRPr>
          </a:p>
          <a:p>
            <a:pPr indent="-309402" lvl="1" marL="720406" marR="0" rtl="0" algn="l">
              <a:lnSpc>
                <a:spcPct val="140017"/>
              </a:lnSpc>
              <a:spcBef>
                <a:spcPts val="0"/>
              </a:spcBef>
              <a:spcAft>
                <a:spcPts val="0"/>
              </a:spcAft>
              <a:buClr>
                <a:srgbClr val="FFFFFF"/>
              </a:buClr>
              <a:buSzPts val="2536"/>
              <a:buFont typeface="Arial"/>
              <a:buChar char="•"/>
            </a:pPr>
            <a:r>
              <a:rPr b="0" i="0" lang="en-US" sz="2536" u="none" cap="none" strike="noStrike">
                <a:solidFill>
                  <a:srgbClr val="FFFFFF"/>
                </a:solidFill>
                <a:latin typeface="Open Sans"/>
                <a:ea typeface="Open Sans"/>
                <a:cs typeface="Open Sans"/>
                <a:sym typeface="Open Sans"/>
              </a:rPr>
              <a:t>Flex Sensors (2.2”)  </a:t>
            </a:r>
            <a:endParaRPr b="0" i="0" sz="600" u="none" cap="none" strike="noStrike">
              <a:solidFill>
                <a:srgbClr val="000000"/>
              </a:solidFill>
              <a:latin typeface="Arial"/>
              <a:ea typeface="Arial"/>
              <a:cs typeface="Arial"/>
              <a:sym typeface="Arial"/>
            </a:endParaRPr>
          </a:p>
          <a:p>
            <a:pPr indent="-309402" lvl="1" marL="720406" marR="0" rtl="0" algn="l">
              <a:lnSpc>
                <a:spcPct val="140017"/>
              </a:lnSpc>
              <a:spcBef>
                <a:spcPts val="0"/>
              </a:spcBef>
              <a:spcAft>
                <a:spcPts val="0"/>
              </a:spcAft>
              <a:buClr>
                <a:srgbClr val="FFFFFF"/>
              </a:buClr>
              <a:buSzPts val="2536"/>
              <a:buFont typeface="Arial"/>
              <a:buChar char="•"/>
            </a:pPr>
            <a:r>
              <a:rPr b="0" i="0" lang="en-US" sz="2536" u="none" cap="none" strike="noStrike">
                <a:solidFill>
                  <a:srgbClr val="FFFFFF"/>
                </a:solidFill>
                <a:latin typeface="Open Sans"/>
                <a:ea typeface="Open Sans"/>
                <a:cs typeface="Open Sans"/>
                <a:sym typeface="Open Sans"/>
              </a:rPr>
              <a:t>47k &amp; 220 ohms Resistors </a:t>
            </a:r>
            <a:endParaRPr b="0" i="0" sz="600" u="none" cap="none" strike="noStrike">
              <a:solidFill>
                <a:srgbClr val="000000"/>
              </a:solidFill>
              <a:latin typeface="Arial"/>
              <a:ea typeface="Arial"/>
              <a:cs typeface="Arial"/>
              <a:sym typeface="Arial"/>
            </a:endParaRPr>
          </a:p>
          <a:p>
            <a:pPr indent="-309402" lvl="1" marL="720406" marR="0" rtl="0" algn="l">
              <a:lnSpc>
                <a:spcPct val="140017"/>
              </a:lnSpc>
              <a:spcBef>
                <a:spcPts val="0"/>
              </a:spcBef>
              <a:spcAft>
                <a:spcPts val="0"/>
              </a:spcAft>
              <a:buClr>
                <a:srgbClr val="FFFFFF"/>
              </a:buClr>
              <a:buSzPts val="2536"/>
              <a:buFont typeface="Arial"/>
              <a:buChar char="•"/>
            </a:pPr>
            <a:r>
              <a:rPr b="0" i="0" lang="en-US" sz="2536" u="none" cap="none" strike="noStrike">
                <a:solidFill>
                  <a:srgbClr val="FFFFFF"/>
                </a:solidFill>
                <a:latin typeface="Open Sans"/>
                <a:ea typeface="Open Sans"/>
                <a:cs typeface="Open Sans"/>
                <a:sym typeface="Open Sans"/>
              </a:rPr>
              <a:t> Jumper Wires</a:t>
            </a:r>
            <a:endParaRPr b="0" i="0" sz="600" u="none" cap="none" strike="noStrike">
              <a:solidFill>
                <a:srgbClr val="000000"/>
              </a:solidFill>
              <a:latin typeface="Arial"/>
              <a:ea typeface="Arial"/>
              <a:cs typeface="Arial"/>
              <a:sym typeface="Arial"/>
            </a:endParaRPr>
          </a:p>
          <a:p>
            <a:pPr indent="-309402" lvl="1" marL="720406" marR="0" rtl="0" algn="l">
              <a:lnSpc>
                <a:spcPct val="140017"/>
              </a:lnSpc>
              <a:spcBef>
                <a:spcPts val="0"/>
              </a:spcBef>
              <a:spcAft>
                <a:spcPts val="0"/>
              </a:spcAft>
              <a:buClr>
                <a:srgbClr val="FFFFFF"/>
              </a:buClr>
              <a:buSzPts val="2536"/>
              <a:buFont typeface="Arial"/>
              <a:buChar char="•"/>
            </a:pPr>
            <a:r>
              <a:rPr b="0" i="0" lang="en-US" sz="2536" u="none" cap="none" strike="noStrike">
                <a:solidFill>
                  <a:srgbClr val="FFFFFF"/>
                </a:solidFill>
                <a:latin typeface="Open Sans"/>
                <a:ea typeface="Open Sans"/>
                <a:cs typeface="Open Sans"/>
                <a:sym typeface="Open Sans"/>
              </a:rPr>
              <a:t>Gloves</a:t>
            </a:r>
            <a:endParaRPr b="0" i="0" sz="600" u="none" cap="none" strike="noStrike">
              <a:solidFill>
                <a:srgbClr val="000000"/>
              </a:solidFill>
              <a:latin typeface="Arial"/>
              <a:ea typeface="Arial"/>
              <a:cs typeface="Arial"/>
              <a:sym typeface="Arial"/>
            </a:endParaRPr>
          </a:p>
          <a:p>
            <a:pPr indent="-309402" lvl="1" marL="720406" marR="0" rtl="0" algn="l">
              <a:lnSpc>
                <a:spcPct val="140017"/>
              </a:lnSpc>
              <a:spcBef>
                <a:spcPts val="0"/>
              </a:spcBef>
              <a:spcAft>
                <a:spcPts val="0"/>
              </a:spcAft>
              <a:buClr>
                <a:srgbClr val="FFFFFF"/>
              </a:buClr>
              <a:buSzPts val="2536"/>
              <a:buFont typeface="Arial"/>
              <a:buChar char="•"/>
            </a:pPr>
            <a:r>
              <a:rPr b="0" i="0" lang="en-US" sz="2536" u="none" cap="none" strike="noStrike">
                <a:solidFill>
                  <a:srgbClr val="FFFFFF"/>
                </a:solidFill>
                <a:latin typeface="Open Sans"/>
                <a:ea typeface="Open Sans"/>
                <a:cs typeface="Open Sans"/>
                <a:sym typeface="Open Sans"/>
              </a:rPr>
              <a:t>16*2 LCD Display</a:t>
            </a:r>
            <a:endParaRPr b="0" i="0" sz="600" u="none" cap="none" strike="noStrike">
              <a:solidFill>
                <a:srgbClr val="000000"/>
              </a:solidFill>
              <a:latin typeface="Arial"/>
              <a:ea typeface="Arial"/>
              <a:cs typeface="Arial"/>
              <a:sym typeface="Arial"/>
            </a:endParaRPr>
          </a:p>
          <a:p>
            <a:pPr indent="-309402" lvl="1" marL="720406" marR="0" rtl="0" algn="l">
              <a:lnSpc>
                <a:spcPct val="140018"/>
              </a:lnSpc>
              <a:spcBef>
                <a:spcPts val="0"/>
              </a:spcBef>
              <a:spcAft>
                <a:spcPts val="0"/>
              </a:spcAft>
              <a:buClr>
                <a:srgbClr val="FFFFFF"/>
              </a:buClr>
              <a:buSzPts val="2536"/>
              <a:buFont typeface="Arial"/>
              <a:buChar char="•"/>
            </a:pPr>
            <a:r>
              <a:rPr b="0" i="0" lang="en-US" sz="2536" u="none" cap="none" strike="noStrike">
                <a:solidFill>
                  <a:srgbClr val="FFFFFF"/>
                </a:solidFill>
                <a:latin typeface="Open Sans"/>
                <a:ea typeface="Open Sans"/>
                <a:cs typeface="Open Sans"/>
                <a:sym typeface="Open Sans"/>
              </a:rPr>
              <a:t>Bluetooth (HC-05)</a:t>
            </a:r>
            <a:endParaRPr b="0" i="0" sz="2536" u="none" cap="none" strike="noStrike">
              <a:solidFill>
                <a:srgbClr val="FFFFFF"/>
              </a:solidFill>
              <a:latin typeface="Open Sans"/>
              <a:ea typeface="Open Sans"/>
              <a:cs typeface="Open Sans"/>
              <a:sym typeface="Open Sans"/>
            </a:endParaRPr>
          </a:p>
          <a:p>
            <a:pPr indent="0" lvl="0" marL="0" marR="0" rtl="0" algn="l">
              <a:lnSpc>
                <a:spcPct val="140017"/>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630"/>
              <a:buFont typeface="Arial"/>
              <a:buNone/>
            </a:pPr>
            <a:r>
              <a:rPr b="1" i="0" lang="en-US" sz="3630" u="none" cap="none" strike="noStrike">
                <a:solidFill>
                  <a:srgbClr val="F8D418"/>
                </a:solidFill>
                <a:latin typeface="Open Sans"/>
                <a:ea typeface="Open Sans"/>
                <a:cs typeface="Open Sans"/>
                <a:sym typeface="Open Sans"/>
              </a:rPr>
              <a:t>Software  </a:t>
            </a:r>
            <a:r>
              <a:rPr b="0" i="0" lang="en-US" sz="3630" u="none" cap="none" strike="noStrike">
                <a:solidFill>
                  <a:srgbClr val="FFFFFF"/>
                </a:solidFill>
                <a:latin typeface="Open Sans"/>
                <a:ea typeface="Open Sans"/>
                <a:cs typeface="Open Sans"/>
                <a:sym typeface="Open Sans"/>
              </a:rPr>
              <a:t>   </a:t>
            </a:r>
            <a:endParaRPr b="0" i="0" sz="1300" u="none" cap="none" strike="noStrike">
              <a:solidFill>
                <a:srgbClr val="000000"/>
              </a:solidFill>
              <a:latin typeface="Arial"/>
              <a:ea typeface="Arial"/>
              <a:cs typeface="Arial"/>
              <a:sym typeface="Arial"/>
            </a:endParaRPr>
          </a:p>
          <a:p>
            <a:pPr indent="-353853" lvl="1" marL="720407" marR="0" rtl="0" algn="l">
              <a:lnSpc>
                <a:spcPct val="140018"/>
              </a:lnSpc>
              <a:spcBef>
                <a:spcPts val="0"/>
              </a:spcBef>
              <a:spcAft>
                <a:spcPts val="0"/>
              </a:spcAft>
              <a:buClr>
                <a:srgbClr val="FFFFFF"/>
              </a:buClr>
              <a:buSzPts val="3236"/>
              <a:buFont typeface="Arial"/>
              <a:buChar char="•"/>
            </a:pPr>
            <a:r>
              <a:rPr b="0" i="0" lang="en-US" sz="2736" u="none" cap="none" strike="noStrike">
                <a:solidFill>
                  <a:srgbClr val="FFFFFF"/>
                </a:solidFill>
                <a:latin typeface="Open Sans"/>
                <a:ea typeface="Open Sans"/>
                <a:cs typeface="Open Sans"/>
                <a:sym typeface="Open Sans"/>
              </a:rPr>
              <a:t>Arduino IDE  </a:t>
            </a:r>
            <a:r>
              <a:rPr b="0" i="0" lang="en-US" sz="3236" u="none" cap="none" strike="noStrike">
                <a:solidFill>
                  <a:srgbClr val="FFFFFF"/>
                </a:solidFill>
                <a:latin typeface="Open Sans"/>
                <a:ea typeface="Open Sans"/>
                <a:cs typeface="Open Sans"/>
                <a:sym typeface="Open Sans"/>
              </a:rPr>
              <a:t> </a:t>
            </a:r>
            <a:endParaRPr b="0" i="0" sz="3236" u="none" cap="none" strike="noStrike">
              <a:solidFill>
                <a:srgbClr val="FFFFFF"/>
              </a:solidFill>
              <a:latin typeface="Open Sans"/>
              <a:ea typeface="Open Sans"/>
              <a:cs typeface="Open Sans"/>
              <a:sym typeface="Open Sans"/>
            </a:endParaRPr>
          </a:p>
          <a:p>
            <a:pPr indent="-353853" lvl="1" marL="720407" marR="0" rtl="0" algn="l">
              <a:lnSpc>
                <a:spcPct val="140017"/>
              </a:lnSpc>
              <a:spcBef>
                <a:spcPts val="0"/>
              </a:spcBef>
              <a:spcAft>
                <a:spcPts val="0"/>
              </a:spcAft>
              <a:buClr>
                <a:srgbClr val="FFFFFF"/>
              </a:buClr>
              <a:buSzPts val="3236"/>
              <a:buFont typeface="Arial"/>
              <a:buChar char="•"/>
            </a:pPr>
            <a:r>
              <a:rPr b="0" i="0" lang="en-US" sz="2700" u="none" cap="none" strike="noStrike">
                <a:solidFill>
                  <a:srgbClr val="FFFFFF"/>
                </a:solidFill>
                <a:latin typeface="Open Sans"/>
                <a:ea typeface="Open Sans"/>
                <a:cs typeface="Open Sans"/>
                <a:sym typeface="Open Sans"/>
              </a:rPr>
              <a:t>Voice SLT by Neptune app  </a:t>
            </a:r>
            <a:r>
              <a:rPr b="0" i="0" lang="en-US" sz="3236" u="none" cap="none" strike="noStrike">
                <a:solidFill>
                  <a:srgbClr val="FFFFFF"/>
                </a:solidFill>
                <a:latin typeface="Open Sans"/>
                <a:ea typeface="Open Sans"/>
                <a:cs typeface="Open Sans"/>
                <a:sym typeface="Open Sans"/>
              </a:rPr>
              <a:t>                                                         </a:t>
            </a:r>
            <a:endParaRPr b="0" i="0" sz="1300" u="none" cap="none" strike="noStrike">
              <a:solidFill>
                <a:srgbClr val="000000"/>
              </a:solidFill>
              <a:latin typeface="Arial"/>
              <a:ea typeface="Arial"/>
              <a:cs typeface="Arial"/>
              <a:sym typeface="Arial"/>
            </a:endParaRPr>
          </a:p>
        </p:txBody>
      </p:sp>
      <p:sp>
        <p:nvSpPr>
          <p:cNvPr id="239" name="Google Shape;239;p6"/>
          <p:cNvSpPr/>
          <p:nvPr/>
        </p:nvSpPr>
        <p:spPr>
          <a:xfrm>
            <a:off x="0" y="0"/>
            <a:ext cx="1593209" cy="10287000"/>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
          <p:cNvSpPr/>
          <p:nvPr/>
        </p:nvSpPr>
        <p:spPr>
          <a:xfrm rot="-5400000">
            <a:off x="1120584" y="1425215"/>
            <a:ext cx="342713" cy="230430"/>
          </a:xfrm>
          <a:custGeom>
            <a:rect b="b" l="l" r="r" t="t"/>
            <a:pathLst>
              <a:path extrusionOk="0" h="1297940" w="1930400">
                <a:moveTo>
                  <a:pt x="0" y="0"/>
                </a:moveTo>
                <a:lnTo>
                  <a:pt x="965200" y="1297940"/>
                </a:lnTo>
                <a:lnTo>
                  <a:pt x="1930400" y="0"/>
                </a:lnTo>
                <a:close/>
              </a:path>
            </a:pathLst>
          </a:custGeom>
          <a:solidFill>
            <a:srgbClr val="1E1E1E"/>
          </a:solidFill>
          <a:ln>
            <a:noFill/>
          </a:ln>
        </p:spPr>
      </p:sp>
      <p:sp>
        <p:nvSpPr>
          <p:cNvPr id="241" name="Google Shape;241;p6"/>
          <p:cNvSpPr/>
          <p:nvPr/>
        </p:nvSpPr>
        <p:spPr>
          <a:xfrm>
            <a:off x="0" y="806968"/>
            <a:ext cx="16478415" cy="21828"/>
          </a:xfrm>
          <a:custGeom>
            <a:rect b="b" l="l" r="r" t="t"/>
            <a:pathLst>
              <a:path extrusionOk="0" h="69850" w="52730927">
                <a:moveTo>
                  <a:pt x="52440098" y="0"/>
                </a:moveTo>
                <a:lnTo>
                  <a:pt x="0" y="0"/>
                </a:lnTo>
                <a:lnTo>
                  <a:pt x="0" y="69850"/>
                </a:lnTo>
                <a:lnTo>
                  <a:pt x="52730927" y="69850"/>
                </a:lnTo>
                <a:lnTo>
                  <a:pt x="52730927" y="0"/>
                </a:lnTo>
                <a:close/>
              </a:path>
            </a:pathLst>
          </a:custGeom>
          <a:solidFill>
            <a:srgbClr val="F8F8F8"/>
          </a:solidFill>
          <a:ln>
            <a:noFill/>
          </a:ln>
        </p:spPr>
      </p:sp>
      <p:sp>
        <p:nvSpPr>
          <p:cNvPr id="242" name="Google Shape;242;p6"/>
          <p:cNvSpPr/>
          <p:nvPr/>
        </p:nvSpPr>
        <p:spPr>
          <a:xfrm rot="10800000">
            <a:off x="1593208" y="9246021"/>
            <a:ext cx="16694792" cy="21787"/>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pic>
        <p:nvPicPr>
          <p:cNvPr id="243" name="Google Shape;243;p6"/>
          <p:cNvPicPr preferRelativeResize="0"/>
          <p:nvPr/>
        </p:nvPicPr>
        <p:blipFill rotWithShape="1">
          <a:blip r:embed="rId4">
            <a:alphaModFix/>
          </a:blip>
          <a:srcRect b="0" l="0" r="0" t="0"/>
          <a:stretch/>
        </p:blipFill>
        <p:spPr>
          <a:xfrm>
            <a:off x="17047075" y="816475"/>
            <a:ext cx="424451" cy="424451"/>
          </a:xfrm>
          <a:prstGeom prst="rect">
            <a:avLst/>
          </a:prstGeom>
          <a:noFill/>
          <a:ln>
            <a:noFill/>
          </a:ln>
        </p:spPr>
      </p:pic>
      <p:sp>
        <p:nvSpPr>
          <p:cNvPr id="244" name="Google Shape;244;p6"/>
          <p:cNvSpPr txBox="1"/>
          <p:nvPr/>
        </p:nvSpPr>
        <p:spPr>
          <a:xfrm>
            <a:off x="1407150" y="9381800"/>
            <a:ext cx="8561400" cy="645300"/>
          </a:xfrm>
          <a:prstGeom prst="rect">
            <a:avLst/>
          </a:prstGeom>
          <a:noFill/>
          <a:ln>
            <a:noFill/>
          </a:ln>
        </p:spPr>
        <p:txBody>
          <a:bodyPr anchorCtr="0" anchor="t" bIns="91425" lIns="91425" spcFirstLastPara="1" rIns="91425" wrap="square" tIns="91425">
            <a:spAutoFit/>
          </a:bodyPr>
          <a:lstStyle/>
          <a:p>
            <a:pPr indent="0" lvl="0" marL="1256451" marR="0" rtl="0" algn="l">
              <a:lnSpc>
                <a:spcPct val="100000"/>
              </a:lnSpc>
              <a:spcBef>
                <a:spcPts val="802"/>
              </a:spcBef>
              <a:spcAft>
                <a:spcPts val="0"/>
              </a:spcAft>
              <a:buClr>
                <a:srgbClr val="000000"/>
              </a:buClr>
              <a:buSzPts val="2992"/>
              <a:buFont typeface="Arial"/>
              <a:buNone/>
            </a:pPr>
            <a:r>
              <a:rPr b="1" i="0" lang="en-US" sz="2992" u="none" cap="none" strike="noStrike">
                <a:solidFill>
                  <a:srgbClr val="FED531"/>
                </a:solidFill>
                <a:latin typeface="Courier New"/>
                <a:ea typeface="Courier New"/>
                <a:cs typeface="Courier New"/>
                <a:sym typeface="Courier New"/>
              </a:rPr>
              <a:t>App Link:</a:t>
            </a:r>
            <a:r>
              <a:rPr b="0" i="0" lang="en-US" sz="2992" u="none" cap="none" strike="noStrike">
                <a:solidFill>
                  <a:schemeClr val="dk1"/>
                </a:solidFill>
                <a:latin typeface="Courier New"/>
                <a:ea typeface="Courier New"/>
                <a:cs typeface="Courier New"/>
                <a:sym typeface="Courier New"/>
              </a:rPr>
              <a:t> https://bit.ly/3xk4cQ</a:t>
            </a:r>
            <a:endParaRPr b="0" i="0" sz="30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48" name="Shape 248"/>
        <p:cNvGrpSpPr/>
        <p:nvPr/>
      </p:nvGrpSpPr>
      <p:grpSpPr>
        <a:xfrm>
          <a:off x="0" y="0"/>
          <a:ext cx="0" cy="0"/>
          <a:chOff x="0" y="0"/>
          <a:chExt cx="0" cy="0"/>
        </a:xfrm>
      </p:grpSpPr>
      <p:sp>
        <p:nvSpPr>
          <p:cNvPr id="249" name="Google Shape;249;g53d93865cb_0_10"/>
          <p:cNvSpPr/>
          <p:nvPr/>
        </p:nvSpPr>
        <p:spPr>
          <a:xfrm rot="10800000">
            <a:off x="-29759" y="1016379"/>
            <a:ext cx="15680550" cy="21828"/>
          </a:xfrm>
          <a:custGeom>
            <a:rect b="b" l="l" r="r" t="t"/>
            <a:pathLst>
              <a:path extrusionOk="0" h="69850" w="50177759">
                <a:moveTo>
                  <a:pt x="49886930" y="0"/>
                </a:moveTo>
                <a:lnTo>
                  <a:pt x="0" y="0"/>
                </a:lnTo>
                <a:lnTo>
                  <a:pt x="0" y="69850"/>
                </a:lnTo>
                <a:lnTo>
                  <a:pt x="50177759" y="69850"/>
                </a:lnTo>
                <a:lnTo>
                  <a:pt x="50177759" y="0"/>
                </a:lnTo>
                <a:close/>
              </a:path>
            </a:pathLst>
          </a:custGeom>
          <a:solidFill>
            <a:srgbClr val="F8F8F8"/>
          </a:solidFill>
          <a:ln>
            <a:noFill/>
          </a:ln>
        </p:spPr>
      </p:sp>
      <p:sp>
        <p:nvSpPr>
          <p:cNvPr id="250" name="Google Shape;250;g53d93865cb_0_10"/>
          <p:cNvSpPr/>
          <p:nvPr/>
        </p:nvSpPr>
        <p:spPr>
          <a:xfrm rot="10800000">
            <a:off x="-91" y="9155120"/>
            <a:ext cx="1593300" cy="206400"/>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53d93865cb_0_10"/>
          <p:cNvSpPr/>
          <p:nvPr/>
        </p:nvSpPr>
        <p:spPr>
          <a:xfrm rot="10800000">
            <a:off x="1561463" y="9245980"/>
            <a:ext cx="16726537" cy="21828"/>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sp>
        <p:nvSpPr>
          <p:cNvPr id="252" name="Google Shape;252;g53d93865cb_0_10"/>
          <p:cNvSpPr/>
          <p:nvPr/>
        </p:nvSpPr>
        <p:spPr>
          <a:xfrm rot="-5400000">
            <a:off x="740474" y="1632428"/>
            <a:ext cx="342646" cy="230384"/>
          </a:xfrm>
          <a:custGeom>
            <a:rect b="b" l="l" r="r" t="t"/>
            <a:pathLst>
              <a:path extrusionOk="0" h="1297940" w="1930400">
                <a:moveTo>
                  <a:pt x="0" y="0"/>
                </a:moveTo>
                <a:lnTo>
                  <a:pt x="965200" y="1297940"/>
                </a:lnTo>
                <a:lnTo>
                  <a:pt x="1930400" y="0"/>
                </a:lnTo>
                <a:close/>
              </a:path>
            </a:pathLst>
          </a:custGeom>
          <a:solidFill>
            <a:srgbClr val="F8D418"/>
          </a:solidFill>
          <a:ln>
            <a:noFill/>
          </a:ln>
        </p:spPr>
      </p:sp>
      <p:sp>
        <p:nvSpPr>
          <p:cNvPr id="253" name="Google Shape;253;g53d93865cb_0_10"/>
          <p:cNvSpPr/>
          <p:nvPr/>
        </p:nvSpPr>
        <p:spPr>
          <a:xfrm>
            <a:off x="1868725" y="4460375"/>
            <a:ext cx="3596400" cy="21297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Montserrat SemiBold"/>
                <a:ea typeface="Montserrat SemiBold"/>
                <a:cs typeface="Montserrat SemiBold"/>
                <a:sym typeface="Montserrat SemiBold"/>
              </a:rPr>
              <a:t>Gloves Of Sign Language Gesture</a:t>
            </a:r>
            <a:endParaRPr b="0" i="0" sz="2600" u="none" cap="none" strike="noStrike">
              <a:solidFill>
                <a:schemeClr val="dk1"/>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Montserrat SemiBold"/>
                <a:ea typeface="Montserrat SemiBold"/>
                <a:cs typeface="Montserrat SemiBold"/>
                <a:sym typeface="Montserrat SemiBold"/>
              </a:rPr>
              <a:t>( Flex Sensor)</a:t>
            </a:r>
            <a:endParaRPr b="0" i="0" sz="2600" u="none" cap="none" strike="noStrike">
              <a:solidFill>
                <a:schemeClr val="dk1"/>
              </a:solidFill>
              <a:latin typeface="Montserrat SemiBold"/>
              <a:ea typeface="Montserrat SemiBold"/>
              <a:cs typeface="Montserrat SemiBold"/>
              <a:sym typeface="Montserrat SemiBold"/>
            </a:endParaRPr>
          </a:p>
        </p:txBody>
      </p:sp>
      <p:pic>
        <p:nvPicPr>
          <p:cNvPr id="254" name="Google Shape;254;g53d93865cb_0_10"/>
          <p:cNvPicPr preferRelativeResize="0"/>
          <p:nvPr/>
        </p:nvPicPr>
        <p:blipFill rotWithShape="1">
          <a:blip r:embed="rId3">
            <a:alphaModFix/>
          </a:blip>
          <a:srcRect b="0" l="0" r="0" t="0"/>
          <a:stretch/>
        </p:blipFill>
        <p:spPr>
          <a:xfrm>
            <a:off x="2826398" y="3176683"/>
            <a:ext cx="1681063" cy="1681063"/>
          </a:xfrm>
          <a:prstGeom prst="rect">
            <a:avLst/>
          </a:prstGeom>
          <a:noFill/>
          <a:ln>
            <a:noFill/>
          </a:ln>
        </p:spPr>
      </p:pic>
      <p:sp>
        <p:nvSpPr>
          <p:cNvPr id="255" name="Google Shape;255;g53d93865cb_0_10"/>
          <p:cNvSpPr/>
          <p:nvPr/>
        </p:nvSpPr>
        <p:spPr>
          <a:xfrm>
            <a:off x="11831600" y="5838900"/>
            <a:ext cx="4591500" cy="1681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Montserrat SemiBold"/>
                <a:ea typeface="Montserrat SemiBold"/>
                <a:cs typeface="Montserrat SemiBold"/>
                <a:sym typeface="Montserrat SemiBold"/>
              </a:rPr>
              <a:t>Voice Output from Voice </a:t>
            </a:r>
            <a:endParaRPr b="0" i="0" sz="22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Montserrat SemiBold"/>
                <a:ea typeface="Montserrat SemiBold"/>
                <a:cs typeface="Montserrat SemiBold"/>
                <a:sym typeface="Montserrat SemiBold"/>
              </a:rPr>
              <a:t>SLT By Neptune app </a:t>
            </a:r>
            <a:endParaRPr b="0" i="0" sz="22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Montserrat SemiBold"/>
                <a:ea typeface="Montserrat SemiBold"/>
                <a:cs typeface="Montserrat SemiBold"/>
                <a:sym typeface="Montserrat SemiBold"/>
              </a:rPr>
              <a:t>through Bluetooth</a:t>
            </a:r>
            <a:endParaRPr b="0" i="0" sz="2200" u="none" cap="none" strike="noStrike">
              <a:solidFill>
                <a:schemeClr val="dk1"/>
              </a:solidFill>
              <a:latin typeface="Montserrat SemiBold"/>
              <a:ea typeface="Montserrat SemiBold"/>
              <a:cs typeface="Montserrat SemiBold"/>
              <a:sym typeface="Montserrat SemiBold"/>
            </a:endParaRPr>
          </a:p>
        </p:txBody>
      </p:sp>
      <p:sp>
        <p:nvSpPr>
          <p:cNvPr id="256" name="Google Shape;256;g53d93865cb_0_10"/>
          <p:cNvSpPr/>
          <p:nvPr/>
        </p:nvSpPr>
        <p:spPr>
          <a:xfrm>
            <a:off x="5665875" y="5284150"/>
            <a:ext cx="1195500" cy="462000"/>
          </a:xfrm>
          <a:prstGeom prst="rightArrow">
            <a:avLst>
              <a:gd fmla="val 50000" name="adj1"/>
              <a:gd fmla="val 50000" name="adj2"/>
            </a:avLst>
          </a:prstGeom>
          <a:solidFill>
            <a:srgbClr val="F8D418"/>
          </a:solidFill>
          <a:ln cap="flat" cmpd="sng" w="28575">
            <a:solidFill>
              <a:srgbClr val="F8D41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57" name="Google Shape;257;g53d93865cb_0_10"/>
          <p:cNvSpPr/>
          <p:nvPr/>
        </p:nvSpPr>
        <p:spPr>
          <a:xfrm rot="-5400000">
            <a:off x="11130800" y="4231500"/>
            <a:ext cx="984600" cy="2230200"/>
          </a:xfrm>
          <a:prstGeom prst="leftRightUpArrow">
            <a:avLst>
              <a:gd fmla="val 25000" name="adj1"/>
              <a:gd fmla="val 25000" name="adj2"/>
              <a:gd fmla="val 25000" name="adj3"/>
            </a:avLst>
          </a:prstGeom>
          <a:solidFill>
            <a:srgbClr val="F8D41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8D418"/>
              </a:solidFill>
              <a:latin typeface="Arial"/>
              <a:ea typeface="Arial"/>
              <a:cs typeface="Arial"/>
              <a:sym typeface="Arial"/>
            </a:endParaRPr>
          </a:p>
        </p:txBody>
      </p:sp>
      <p:sp>
        <p:nvSpPr>
          <p:cNvPr id="258" name="Google Shape;258;g53d93865cb_0_10"/>
          <p:cNvSpPr txBox="1"/>
          <p:nvPr/>
        </p:nvSpPr>
        <p:spPr>
          <a:xfrm>
            <a:off x="1403150" y="1167225"/>
            <a:ext cx="6874800" cy="1113000"/>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000000"/>
              </a:buClr>
              <a:buSzPts val="7000"/>
              <a:buFont typeface="Arial"/>
              <a:buNone/>
            </a:pPr>
            <a:r>
              <a:rPr b="1" i="0" lang="en-US" sz="7000" u="none" cap="none" strike="noStrike">
                <a:solidFill>
                  <a:srgbClr val="F8D418"/>
                </a:solidFill>
                <a:latin typeface="Open Sans ExtraBold"/>
                <a:ea typeface="Open Sans ExtraBold"/>
                <a:cs typeface="Open Sans ExtraBold"/>
                <a:sym typeface="Open Sans ExtraBold"/>
              </a:rPr>
              <a:t>Block Diagram</a:t>
            </a:r>
            <a:endParaRPr b="0" i="0" sz="1400" u="none" cap="none" strike="noStrike">
              <a:solidFill>
                <a:srgbClr val="000000"/>
              </a:solidFill>
              <a:latin typeface="Arial"/>
              <a:ea typeface="Arial"/>
              <a:cs typeface="Arial"/>
              <a:sym typeface="Arial"/>
            </a:endParaRPr>
          </a:p>
        </p:txBody>
      </p:sp>
      <p:pic>
        <p:nvPicPr>
          <p:cNvPr id="259" name="Google Shape;259;g53d93865cb_0_10"/>
          <p:cNvPicPr preferRelativeResize="0"/>
          <p:nvPr/>
        </p:nvPicPr>
        <p:blipFill rotWithShape="1">
          <a:blip r:embed="rId4">
            <a:alphaModFix/>
          </a:blip>
          <a:srcRect b="0" l="0" r="0" t="0"/>
          <a:stretch/>
        </p:blipFill>
        <p:spPr>
          <a:xfrm>
            <a:off x="6911588" y="2806274"/>
            <a:ext cx="3596400" cy="5080642"/>
          </a:xfrm>
          <a:prstGeom prst="rect">
            <a:avLst/>
          </a:prstGeom>
          <a:noFill/>
          <a:ln>
            <a:noFill/>
          </a:ln>
        </p:spPr>
      </p:pic>
      <p:pic>
        <p:nvPicPr>
          <p:cNvPr id="260" name="Google Shape;260;g53d93865cb_0_10"/>
          <p:cNvPicPr preferRelativeResize="0"/>
          <p:nvPr/>
        </p:nvPicPr>
        <p:blipFill rotWithShape="1">
          <a:blip r:embed="rId5">
            <a:alphaModFix/>
          </a:blip>
          <a:srcRect b="0" l="0" r="0" t="0"/>
          <a:stretch/>
        </p:blipFill>
        <p:spPr>
          <a:xfrm>
            <a:off x="11047501" y="2548951"/>
            <a:ext cx="5011176" cy="2436625"/>
          </a:xfrm>
          <a:prstGeom prst="rect">
            <a:avLst/>
          </a:prstGeom>
          <a:noFill/>
          <a:ln>
            <a:noFill/>
          </a:ln>
        </p:spPr>
      </p:pic>
      <p:sp>
        <p:nvSpPr>
          <p:cNvPr id="261" name="Google Shape;261;g53d93865cb_0_10"/>
          <p:cNvSpPr txBox="1"/>
          <p:nvPr/>
        </p:nvSpPr>
        <p:spPr>
          <a:xfrm>
            <a:off x="11668775" y="3271075"/>
            <a:ext cx="3768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000000"/>
                </a:solidFill>
                <a:latin typeface="Courier New"/>
                <a:ea typeface="Courier New"/>
                <a:cs typeface="Courier New"/>
                <a:sym typeface="Courier New"/>
              </a:rPr>
              <a:t>Text Output in LCD Display</a:t>
            </a:r>
            <a:endParaRPr b="1" i="0" sz="26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ourier New"/>
              <a:ea typeface="Courier New"/>
              <a:cs typeface="Courier New"/>
              <a:sym typeface="Courier New"/>
            </a:endParaRPr>
          </a:p>
        </p:txBody>
      </p:sp>
      <p:pic>
        <p:nvPicPr>
          <p:cNvPr id="262" name="Google Shape;262;g53d93865cb_0_10"/>
          <p:cNvPicPr preferRelativeResize="0"/>
          <p:nvPr/>
        </p:nvPicPr>
        <p:blipFill rotWithShape="1">
          <a:blip r:embed="rId6">
            <a:alphaModFix/>
          </a:blip>
          <a:srcRect b="0" l="0" r="0" t="0"/>
          <a:stretch/>
        </p:blipFill>
        <p:spPr>
          <a:xfrm>
            <a:off x="15741055" y="6048450"/>
            <a:ext cx="1262120" cy="1262100"/>
          </a:xfrm>
          <a:prstGeom prst="rect">
            <a:avLst/>
          </a:prstGeom>
          <a:noFill/>
          <a:ln>
            <a:noFill/>
          </a:ln>
        </p:spPr>
      </p:pic>
      <p:pic>
        <p:nvPicPr>
          <p:cNvPr id="263" name="Google Shape;263;g53d93865cb_0_10"/>
          <p:cNvPicPr preferRelativeResize="0"/>
          <p:nvPr/>
        </p:nvPicPr>
        <p:blipFill rotWithShape="1">
          <a:blip r:embed="rId7">
            <a:alphaModFix/>
          </a:blip>
          <a:srcRect b="0" l="0" r="0" t="0"/>
          <a:stretch/>
        </p:blipFill>
        <p:spPr>
          <a:xfrm>
            <a:off x="12298575" y="6048450"/>
            <a:ext cx="3352225" cy="335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67" name="Shape 267"/>
        <p:cNvGrpSpPr/>
        <p:nvPr/>
      </p:nvGrpSpPr>
      <p:grpSpPr>
        <a:xfrm>
          <a:off x="0" y="0"/>
          <a:ext cx="0" cy="0"/>
          <a:chOff x="0" y="0"/>
          <a:chExt cx="0" cy="0"/>
        </a:xfrm>
      </p:grpSpPr>
      <p:sp>
        <p:nvSpPr>
          <p:cNvPr id="268" name="Google Shape;268;gd55036b0f0_0_0"/>
          <p:cNvSpPr/>
          <p:nvPr/>
        </p:nvSpPr>
        <p:spPr>
          <a:xfrm rot="10800000">
            <a:off x="-29759" y="1016379"/>
            <a:ext cx="15680550" cy="21828"/>
          </a:xfrm>
          <a:custGeom>
            <a:rect b="b" l="l" r="r" t="t"/>
            <a:pathLst>
              <a:path extrusionOk="0" h="69850" w="50177759">
                <a:moveTo>
                  <a:pt x="49886930" y="0"/>
                </a:moveTo>
                <a:lnTo>
                  <a:pt x="0" y="0"/>
                </a:lnTo>
                <a:lnTo>
                  <a:pt x="0" y="69850"/>
                </a:lnTo>
                <a:lnTo>
                  <a:pt x="50177759" y="69850"/>
                </a:lnTo>
                <a:lnTo>
                  <a:pt x="50177759" y="0"/>
                </a:lnTo>
                <a:close/>
              </a:path>
            </a:pathLst>
          </a:custGeom>
          <a:solidFill>
            <a:srgbClr val="F8F8F8"/>
          </a:solidFill>
          <a:ln>
            <a:noFill/>
          </a:ln>
        </p:spPr>
      </p:sp>
      <p:sp>
        <p:nvSpPr>
          <p:cNvPr id="269" name="Google Shape;269;gd55036b0f0_0_0"/>
          <p:cNvSpPr/>
          <p:nvPr/>
        </p:nvSpPr>
        <p:spPr>
          <a:xfrm rot="10800000">
            <a:off x="-91" y="9155120"/>
            <a:ext cx="1593300" cy="206400"/>
          </a:xfrm>
          <a:prstGeom prst="rect">
            <a:avLst/>
          </a:prstGeom>
          <a:solidFill>
            <a:srgbClr val="F8D41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d55036b0f0_0_0"/>
          <p:cNvSpPr/>
          <p:nvPr/>
        </p:nvSpPr>
        <p:spPr>
          <a:xfrm rot="10800000">
            <a:off x="1561463" y="9245980"/>
            <a:ext cx="16726537" cy="21828"/>
          </a:xfrm>
          <a:custGeom>
            <a:rect b="b" l="l" r="r" t="t"/>
            <a:pathLst>
              <a:path extrusionOk="0" h="69850" w="53524919">
                <a:moveTo>
                  <a:pt x="53234084" y="0"/>
                </a:moveTo>
                <a:lnTo>
                  <a:pt x="0" y="0"/>
                </a:lnTo>
                <a:lnTo>
                  <a:pt x="0" y="69850"/>
                </a:lnTo>
                <a:lnTo>
                  <a:pt x="53524919" y="69850"/>
                </a:lnTo>
                <a:lnTo>
                  <a:pt x="53524919" y="0"/>
                </a:lnTo>
                <a:close/>
              </a:path>
            </a:pathLst>
          </a:custGeom>
          <a:solidFill>
            <a:srgbClr val="F8F8F8"/>
          </a:solidFill>
          <a:ln>
            <a:noFill/>
          </a:ln>
        </p:spPr>
      </p:sp>
      <p:sp>
        <p:nvSpPr>
          <p:cNvPr id="271" name="Google Shape;271;gd55036b0f0_0_0"/>
          <p:cNvSpPr/>
          <p:nvPr/>
        </p:nvSpPr>
        <p:spPr>
          <a:xfrm rot="-5400000">
            <a:off x="740474" y="1632428"/>
            <a:ext cx="342646" cy="230384"/>
          </a:xfrm>
          <a:custGeom>
            <a:rect b="b" l="l" r="r" t="t"/>
            <a:pathLst>
              <a:path extrusionOk="0" h="1297940" w="1930400">
                <a:moveTo>
                  <a:pt x="0" y="0"/>
                </a:moveTo>
                <a:lnTo>
                  <a:pt x="965200" y="1297940"/>
                </a:lnTo>
                <a:lnTo>
                  <a:pt x="1930400" y="0"/>
                </a:lnTo>
                <a:close/>
              </a:path>
            </a:pathLst>
          </a:custGeom>
          <a:solidFill>
            <a:srgbClr val="F8D418"/>
          </a:solidFill>
          <a:ln>
            <a:noFill/>
          </a:ln>
        </p:spPr>
      </p:sp>
      <p:sp>
        <p:nvSpPr>
          <p:cNvPr id="272" name="Google Shape;272;gd55036b0f0_0_0"/>
          <p:cNvSpPr txBox="1"/>
          <p:nvPr/>
        </p:nvSpPr>
        <p:spPr>
          <a:xfrm>
            <a:off x="1403150" y="1167225"/>
            <a:ext cx="4575000" cy="2148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0"/>
              <a:buFont typeface="Arial"/>
              <a:buNone/>
            </a:pPr>
            <a:r>
              <a:rPr b="1" i="0" lang="en-US" sz="7000" u="none" cap="none" strike="noStrike">
                <a:solidFill>
                  <a:srgbClr val="F8D418"/>
                </a:solidFill>
                <a:latin typeface="Open Sans ExtraBold"/>
                <a:ea typeface="Open Sans ExtraBold"/>
                <a:cs typeface="Open Sans ExtraBold"/>
                <a:sym typeface="Open Sans ExtraBold"/>
              </a:rPr>
              <a:t>Circuit</a:t>
            </a:r>
            <a:endParaRPr b="1" i="0" sz="7000" u="none" cap="none" strike="noStrike">
              <a:solidFill>
                <a:srgbClr val="F8D418"/>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000000"/>
              </a:buClr>
              <a:buSzPts val="7000"/>
              <a:buFont typeface="Arial"/>
              <a:buNone/>
            </a:pPr>
            <a:r>
              <a:rPr b="1" i="0" lang="en-US" sz="7000" u="none" cap="none" strike="noStrike">
                <a:solidFill>
                  <a:srgbClr val="F8D418"/>
                </a:solidFill>
                <a:latin typeface="Open Sans ExtraBold"/>
                <a:ea typeface="Open Sans ExtraBold"/>
                <a:cs typeface="Open Sans ExtraBold"/>
                <a:sym typeface="Open Sans ExtraBold"/>
              </a:rPr>
              <a:t> Diagram</a:t>
            </a:r>
            <a:endParaRPr b="0" i="0" sz="1400" u="none" cap="none" strike="noStrike">
              <a:solidFill>
                <a:srgbClr val="000000"/>
              </a:solidFill>
              <a:latin typeface="Arial"/>
              <a:ea typeface="Arial"/>
              <a:cs typeface="Arial"/>
              <a:sym typeface="Arial"/>
            </a:endParaRPr>
          </a:p>
        </p:txBody>
      </p:sp>
      <p:pic>
        <p:nvPicPr>
          <p:cNvPr id="273" name="Google Shape;273;gd55036b0f0_0_0"/>
          <p:cNvPicPr preferRelativeResize="0"/>
          <p:nvPr/>
        </p:nvPicPr>
        <p:blipFill rotWithShape="1">
          <a:blip r:embed="rId3">
            <a:alphaModFix/>
          </a:blip>
          <a:srcRect b="0" l="7989" r="7996" t="0"/>
          <a:stretch/>
        </p:blipFill>
        <p:spPr>
          <a:xfrm>
            <a:off x="5978150" y="1046475"/>
            <a:ext cx="9587537" cy="8194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